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13" d="100"/>
          <a:sy n="113" d="100"/>
        </p:scale>
        <p:origin x="519"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u-Yin Tu" userId="b8e0cfb8d5ff7be0" providerId="LiveId" clId="{D11094FC-AE01-4290-9D77-05D46347D3E5}"/>
    <pc:docChg chg="undo custSel addSld delSld modSld">
      <pc:chgData name="Yu-Yin Tu" userId="b8e0cfb8d5ff7be0" providerId="LiveId" clId="{D11094FC-AE01-4290-9D77-05D46347D3E5}" dt="2023-05-26T11:47:05.913" v="4591" actId="1076"/>
      <pc:docMkLst>
        <pc:docMk/>
      </pc:docMkLst>
      <pc:sldChg chg="modSp mod">
        <pc:chgData name="Yu-Yin Tu" userId="b8e0cfb8d5ff7be0" providerId="LiveId" clId="{D11094FC-AE01-4290-9D77-05D46347D3E5}" dt="2023-05-26T11:46:12.923" v="4589" actId="2711"/>
        <pc:sldMkLst>
          <pc:docMk/>
          <pc:sldMk cId="4258620267" sldId="256"/>
        </pc:sldMkLst>
        <pc:spChg chg="mod">
          <ac:chgData name="Yu-Yin Tu" userId="b8e0cfb8d5ff7be0" providerId="LiveId" clId="{D11094FC-AE01-4290-9D77-05D46347D3E5}" dt="2023-05-26T11:46:12.923" v="4589" actId="2711"/>
          <ac:spMkLst>
            <pc:docMk/>
            <pc:sldMk cId="4258620267" sldId="256"/>
            <ac:spMk id="2" creationId="{D8598C1B-236A-5441-6581-5E34D7176418}"/>
          </ac:spMkLst>
        </pc:spChg>
        <pc:spChg chg="mod">
          <ac:chgData name="Yu-Yin Tu" userId="b8e0cfb8d5ff7be0" providerId="LiveId" clId="{D11094FC-AE01-4290-9D77-05D46347D3E5}" dt="2023-05-26T11:46:06.346" v="4588" actId="2711"/>
          <ac:spMkLst>
            <pc:docMk/>
            <pc:sldMk cId="4258620267" sldId="256"/>
            <ac:spMk id="3" creationId="{1E69E652-13D6-625B-88BA-CA842289D5CC}"/>
          </ac:spMkLst>
        </pc:spChg>
        <pc:spChg chg="mod">
          <ac:chgData name="Yu-Yin Tu" userId="b8e0cfb8d5ff7be0" providerId="LiveId" clId="{D11094FC-AE01-4290-9D77-05D46347D3E5}" dt="2023-05-26T06:11:34.752" v="559" actId="1076"/>
          <ac:spMkLst>
            <pc:docMk/>
            <pc:sldMk cId="4258620267" sldId="256"/>
            <ac:spMk id="5" creationId="{F675D585-1D59-4792-7F3A-F647222145AA}"/>
          </ac:spMkLst>
        </pc:spChg>
      </pc:sldChg>
      <pc:sldChg chg="del">
        <pc:chgData name="Yu-Yin Tu" userId="b8e0cfb8d5ff7be0" providerId="LiveId" clId="{D11094FC-AE01-4290-9D77-05D46347D3E5}" dt="2023-05-26T05:33:31.389" v="0" actId="2696"/>
        <pc:sldMkLst>
          <pc:docMk/>
          <pc:sldMk cId="154725247" sldId="257"/>
        </pc:sldMkLst>
      </pc:sldChg>
      <pc:sldChg chg="modSp mod">
        <pc:chgData name="Yu-Yin Tu" userId="b8e0cfb8d5ff7be0" providerId="LiveId" clId="{D11094FC-AE01-4290-9D77-05D46347D3E5}" dt="2023-05-26T11:31:27.385" v="3384" actId="20577"/>
        <pc:sldMkLst>
          <pc:docMk/>
          <pc:sldMk cId="1179711797" sldId="258"/>
        </pc:sldMkLst>
        <pc:spChg chg="mod">
          <ac:chgData name="Yu-Yin Tu" userId="b8e0cfb8d5ff7be0" providerId="LiveId" clId="{D11094FC-AE01-4290-9D77-05D46347D3E5}" dt="2023-05-26T11:31:27.385" v="3384" actId="20577"/>
          <ac:spMkLst>
            <pc:docMk/>
            <pc:sldMk cId="1179711797" sldId="258"/>
            <ac:spMk id="3" creationId="{5C234EA2-A82E-A1C0-60E0-22DFE59CC8B3}"/>
          </ac:spMkLst>
        </pc:spChg>
        <pc:spChg chg="mod">
          <ac:chgData name="Yu-Yin Tu" userId="b8e0cfb8d5ff7be0" providerId="LiveId" clId="{D11094FC-AE01-4290-9D77-05D46347D3E5}" dt="2023-05-26T06:11:44.344" v="560" actId="1076"/>
          <ac:spMkLst>
            <pc:docMk/>
            <pc:sldMk cId="1179711797" sldId="258"/>
            <ac:spMk id="5" creationId="{D678D0C9-5A0F-BAB3-CC2B-7D0394AA7176}"/>
          </ac:spMkLst>
        </pc:spChg>
      </pc:sldChg>
      <pc:sldChg chg="modSp new mod">
        <pc:chgData name="Yu-Yin Tu" userId="b8e0cfb8d5ff7be0" providerId="LiveId" clId="{D11094FC-AE01-4290-9D77-05D46347D3E5}" dt="2023-05-26T06:11:56.412" v="561" actId="1076"/>
        <pc:sldMkLst>
          <pc:docMk/>
          <pc:sldMk cId="3912918266" sldId="259"/>
        </pc:sldMkLst>
        <pc:spChg chg="mod">
          <ac:chgData name="Yu-Yin Tu" userId="b8e0cfb8d5ff7be0" providerId="LiveId" clId="{D11094FC-AE01-4290-9D77-05D46347D3E5}" dt="2023-05-26T05:33:48.898" v="39"/>
          <ac:spMkLst>
            <pc:docMk/>
            <pc:sldMk cId="3912918266" sldId="259"/>
            <ac:spMk id="2" creationId="{811891F6-28D5-2B1D-FD7A-7FD9A43A19A8}"/>
          </ac:spMkLst>
        </pc:spChg>
        <pc:spChg chg="mod">
          <ac:chgData name="Yu-Yin Tu" userId="b8e0cfb8d5ff7be0" providerId="LiveId" clId="{D11094FC-AE01-4290-9D77-05D46347D3E5}" dt="2023-05-26T06:04:30.630" v="512" actId="20577"/>
          <ac:spMkLst>
            <pc:docMk/>
            <pc:sldMk cId="3912918266" sldId="259"/>
            <ac:spMk id="3" creationId="{E7C73025-4B18-7509-5862-E455F01129E8}"/>
          </ac:spMkLst>
        </pc:spChg>
        <pc:spChg chg="mod">
          <ac:chgData name="Yu-Yin Tu" userId="b8e0cfb8d5ff7be0" providerId="LiveId" clId="{D11094FC-AE01-4290-9D77-05D46347D3E5}" dt="2023-05-26T06:11:56.412" v="561" actId="1076"/>
          <ac:spMkLst>
            <pc:docMk/>
            <pc:sldMk cId="3912918266" sldId="259"/>
            <ac:spMk id="5" creationId="{96060BF9-E3A1-54E0-8EC0-9852E808E847}"/>
          </ac:spMkLst>
        </pc:spChg>
      </pc:sldChg>
      <pc:sldChg chg="modSp new mod">
        <pc:chgData name="Yu-Yin Tu" userId="b8e0cfb8d5ff7be0" providerId="LiveId" clId="{D11094FC-AE01-4290-9D77-05D46347D3E5}" dt="2023-05-26T06:12:09.288" v="562" actId="1076"/>
        <pc:sldMkLst>
          <pc:docMk/>
          <pc:sldMk cId="1578465739" sldId="260"/>
        </pc:sldMkLst>
        <pc:spChg chg="mod">
          <ac:chgData name="Yu-Yin Tu" userId="b8e0cfb8d5ff7be0" providerId="LiveId" clId="{D11094FC-AE01-4290-9D77-05D46347D3E5}" dt="2023-05-26T06:05:43.204" v="549" actId="1076"/>
          <ac:spMkLst>
            <pc:docMk/>
            <pc:sldMk cId="1578465739" sldId="260"/>
            <ac:spMk id="2" creationId="{5D348788-1CAF-6818-0FBA-EA4D1586929F}"/>
          </ac:spMkLst>
        </pc:spChg>
        <pc:spChg chg="mod">
          <ac:chgData name="Yu-Yin Tu" userId="b8e0cfb8d5ff7be0" providerId="LiveId" clId="{D11094FC-AE01-4290-9D77-05D46347D3E5}" dt="2023-05-26T06:12:09.288" v="562" actId="1076"/>
          <ac:spMkLst>
            <pc:docMk/>
            <pc:sldMk cId="1578465739" sldId="260"/>
            <ac:spMk id="4" creationId="{02B9696D-2344-4A21-392B-640CB5D44AB6}"/>
          </ac:spMkLst>
        </pc:spChg>
      </pc:sldChg>
      <pc:sldChg chg="new del">
        <pc:chgData name="Yu-Yin Tu" userId="b8e0cfb8d5ff7be0" providerId="LiveId" clId="{D11094FC-AE01-4290-9D77-05D46347D3E5}" dt="2023-05-26T06:06:00.975" v="551" actId="2696"/>
        <pc:sldMkLst>
          <pc:docMk/>
          <pc:sldMk cId="652348043" sldId="261"/>
        </pc:sldMkLst>
      </pc:sldChg>
      <pc:sldChg chg="modSp new mod">
        <pc:chgData name="Yu-Yin Tu" userId="b8e0cfb8d5ff7be0" providerId="LiveId" clId="{D11094FC-AE01-4290-9D77-05D46347D3E5}" dt="2023-05-26T06:17:37.174" v="892"/>
        <pc:sldMkLst>
          <pc:docMk/>
          <pc:sldMk cId="911641687" sldId="261"/>
        </pc:sldMkLst>
        <pc:spChg chg="mod">
          <ac:chgData name="Yu-Yin Tu" userId="b8e0cfb8d5ff7be0" providerId="LiveId" clId="{D11094FC-AE01-4290-9D77-05D46347D3E5}" dt="2023-05-26T06:16:41.215" v="774" actId="14100"/>
          <ac:spMkLst>
            <pc:docMk/>
            <pc:sldMk cId="911641687" sldId="261"/>
            <ac:spMk id="2" creationId="{736EFC10-6F2E-C62F-9227-4D44D5EAC585}"/>
          </ac:spMkLst>
        </pc:spChg>
        <pc:spChg chg="mod">
          <ac:chgData name="Yu-Yin Tu" userId="b8e0cfb8d5ff7be0" providerId="LiveId" clId="{D11094FC-AE01-4290-9D77-05D46347D3E5}" dt="2023-05-26T06:17:37.174" v="892"/>
          <ac:spMkLst>
            <pc:docMk/>
            <pc:sldMk cId="911641687" sldId="261"/>
            <ac:spMk id="3" creationId="{F758D380-0D33-69FB-A8A3-B012CFFD1B6C}"/>
          </ac:spMkLst>
        </pc:spChg>
        <pc:spChg chg="mod">
          <ac:chgData name="Yu-Yin Tu" userId="b8e0cfb8d5ff7be0" providerId="LiveId" clId="{D11094FC-AE01-4290-9D77-05D46347D3E5}" dt="2023-05-26T06:11:05.098" v="558" actId="1076"/>
          <ac:spMkLst>
            <pc:docMk/>
            <pc:sldMk cId="911641687" sldId="261"/>
            <ac:spMk id="5" creationId="{3AC990AD-8F90-1087-7B60-B0A44B741D41}"/>
          </ac:spMkLst>
        </pc:spChg>
      </pc:sldChg>
      <pc:sldChg chg="modSp new mod">
        <pc:chgData name="Yu-Yin Tu" userId="b8e0cfb8d5ff7be0" providerId="LiveId" clId="{D11094FC-AE01-4290-9D77-05D46347D3E5}" dt="2023-05-26T08:44:26.855" v="1213"/>
        <pc:sldMkLst>
          <pc:docMk/>
          <pc:sldMk cId="1688491835" sldId="262"/>
        </pc:sldMkLst>
        <pc:spChg chg="mod">
          <ac:chgData name="Yu-Yin Tu" userId="b8e0cfb8d5ff7be0" providerId="LiveId" clId="{D11094FC-AE01-4290-9D77-05D46347D3E5}" dt="2023-05-26T08:38:39.359" v="894"/>
          <ac:spMkLst>
            <pc:docMk/>
            <pc:sldMk cId="1688491835" sldId="262"/>
            <ac:spMk id="2" creationId="{A8AD345D-56E8-22B2-9955-9AB8C186AE10}"/>
          </ac:spMkLst>
        </pc:spChg>
        <pc:spChg chg="mod">
          <ac:chgData name="Yu-Yin Tu" userId="b8e0cfb8d5ff7be0" providerId="LiveId" clId="{D11094FC-AE01-4290-9D77-05D46347D3E5}" dt="2023-05-26T08:44:26.855" v="1213"/>
          <ac:spMkLst>
            <pc:docMk/>
            <pc:sldMk cId="1688491835" sldId="262"/>
            <ac:spMk id="3" creationId="{F774E0F0-5270-9FCD-4E03-E8635613C8E3}"/>
          </ac:spMkLst>
        </pc:spChg>
        <pc:spChg chg="mod">
          <ac:chgData name="Yu-Yin Tu" userId="b8e0cfb8d5ff7be0" providerId="LiveId" clId="{D11094FC-AE01-4290-9D77-05D46347D3E5}" dt="2023-05-26T08:38:45.916" v="895" actId="1076"/>
          <ac:spMkLst>
            <pc:docMk/>
            <pc:sldMk cId="1688491835" sldId="262"/>
            <ac:spMk id="5" creationId="{AA31545D-F0CA-86A6-9E39-C65365ECB4BB}"/>
          </ac:spMkLst>
        </pc:spChg>
      </pc:sldChg>
      <pc:sldChg chg="modSp new mod">
        <pc:chgData name="Yu-Yin Tu" userId="b8e0cfb8d5ff7be0" providerId="LiveId" clId="{D11094FC-AE01-4290-9D77-05D46347D3E5}" dt="2023-05-26T11:13:34.348" v="2341"/>
        <pc:sldMkLst>
          <pc:docMk/>
          <pc:sldMk cId="1223005964" sldId="263"/>
        </pc:sldMkLst>
        <pc:spChg chg="mod">
          <ac:chgData name="Yu-Yin Tu" userId="b8e0cfb8d5ff7be0" providerId="LiveId" clId="{D11094FC-AE01-4290-9D77-05D46347D3E5}" dt="2023-05-26T11:13:34.348" v="2341"/>
          <ac:spMkLst>
            <pc:docMk/>
            <pc:sldMk cId="1223005964" sldId="263"/>
            <ac:spMk id="3" creationId="{60925A10-67F3-9328-4F56-614408811308}"/>
          </ac:spMkLst>
        </pc:spChg>
        <pc:spChg chg="mod">
          <ac:chgData name="Yu-Yin Tu" userId="b8e0cfb8d5ff7be0" providerId="LiveId" clId="{D11094FC-AE01-4290-9D77-05D46347D3E5}" dt="2023-05-26T08:44:40.154" v="1215" actId="1076"/>
          <ac:spMkLst>
            <pc:docMk/>
            <pc:sldMk cId="1223005964" sldId="263"/>
            <ac:spMk id="5" creationId="{0C37E45A-DBD5-17B3-F7A1-B485408E4208}"/>
          </ac:spMkLst>
        </pc:spChg>
      </pc:sldChg>
      <pc:sldChg chg="modSp new mod">
        <pc:chgData name="Yu-Yin Tu" userId="b8e0cfb8d5ff7be0" providerId="LiveId" clId="{D11094FC-AE01-4290-9D77-05D46347D3E5}" dt="2023-05-26T11:22:04.760" v="2521"/>
        <pc:sldMkLst>
          <pc:docMk/>
          <pc:sldMk cId="1872404689" sldId="264"/>
        </pc:sldMkLst>
        <pc:spChg chg="mod">
          <ac:chgData name="Yu-Yin Tu" userId="b8e0cfb8d5ff7be0" providerId="LiveId" clId="{D11094FC-AE01-4290-9D77-05D46347D3E5}" dt="2023-05-26T08:46:33.001" v="1414"/>
          <ac:spMkLst>
            <pc:docMk/>
            <pc:sldMk cId="1872404689" sldId="264"/>
            <ac:spMk id="2" creationId="{0142A503-365B-8828-BDF2-ACEFC5496E60}"/>
          </ac:spMkLst>
        </pc:spChg>
        <pc:spChg chg="mod">
          <ac:chgData name="Yu-Yin Tu" userId="b8e0cfb8d5ff7be0" providerId="LiveId" clId="{D11094FC-AE01-4290-9D77-05D46347D3E5}" dt="2023-05-26T11:22:04.760" v="2521"/>
          <ac:spMkLst>
            <pc:docMk/>
            <pc:sldMk cId="1872404689" sldId="264"/>
            <ac:spMk id="3" creationId="{5EAFB3D5-11E2-76C0-329F-E3EEFD313CFB}"/>
          </ac:spMkLst>
        </pc:spChg>
        <pc:spChg chg="mod">
          <ac:chgData name="Yu-Yin Tu" userId="b8e0cfb8d5ff7be0" providerId="LiveId" clId="{D11094FC-AE01-4290-9D77-05D46347D3E5}" dt="2023-05-26T08:46:47.303" v="1415" actId="1076"/>
          <ac:spMkLst>
            <pc:docMk/>
            <pc:sldMk cId="1872404689" sldId="264"/>
            <ac:spMk id="5" creationId="{FEEE683B-B908-4E17-0B9B-5EB7A1B2D1FA}"/>
          </ac:spMkLst>
        </pc:spChg>
      </pc:sldChg>
      <pc:sldChg chg="modSp new mod">
        <pc:chgData name="Yu-Yin Tu" userId="b8e0cfb8d5ff7be0" providerId="LiveId" clId="{D11094FC-AE01-4290-9D77-05D46347D3E5}" dt="2023-05-26T11:31:19.550" v="3383"/>
        <pc:sldMkLst>
          <pc:docMk/>
          <pc:sldMk cId="3528037202" sldId="265"/>
        </pc:sldMkLst>
        <pc:spChg chg="mod">
          <ac:chgData name="Yu-Yin Tu" userId="b8e0cfb8d5ff7be0" providerId="LiveId" clId="{D11094FC-AE01-4290-9D77-05D46347D3E5}" dt="2023-05-26T11:31:19.550" v="3383"/>
          <ac:spMkLst>
            <pc:docMk/>
            <pc:sldMk cId="3528037202" sldId="265"/>
            <ac:spMk id="3" creationId="{C275F932-A536-4F8F-48D9-4DCAD1C25FC9}"/>
          </ac:spMkLst>
        </pc:spChg>
        <pc:spChg chg="mod">
          <ac:chgData name="Yu-Yin Tu" userId="b8e0cfb8d5ff7be0" providerId="LiveId" clId="{D11094FC-AE01-4290-9D77-05D46347D3E5}" dt="2023-05-26T11:22:17.590" v="2523" actId="1076"/>
          <ac:spMkLst>
            <pc:docMk/>
            <pc:sldMk cId="3528037202" sldId="265"/>
            <ac:spMk id="5" creationId="{50D4D746-658F-0A60-9E4D-767B42FA5DF7}"/>
          </ac:spMkLst>
        </pc:spChg>
      </pc:sldChg>
      <pc:sldChg chg="modSp new mod">
        <pc:chgData name="Yu-Yin Tu" userId="b8e0cfb8d5ff7be0" providerId="LiveId" clId="{D11094FC-AE01-4290-9D77-05D46347D3E5}" dt="2023-05-26T11:38:08.874" v="4135"/>
        <pc:sldMkLst>
          <pc:docMk/>
          <pc:sldMk cId="2532490741" sldId="266"/>
        </pc:sldMkLst>
        <pc:spChg chg="mod">
          <ac:chgData name="Yu-Yin Tu" userId="b8e0cfb8d5ff7be0" providerId="LiveId" clId="{D11094FC-AE01-4290-9D77-05D46347D3E5}" dt="2023-05-26T11:31:41.546" v="3387" actId="20577"/>
          <ac:spMkLst>
            <pc:docMk/>
            <pc:sldMk cId="2532490741" sldId="266"/>
            <ac:spMk id="2" creationId="{9EE7800F-C5DA-7853-83D7-0D2633AC26D0}"/>
          </ac:spMkLst>
        </pc:spChg>
        <pc:spChg chg="mod">
          <ac:chgData name="Yu-Yin Tu" userId="b8e0cfb8d5ff7be0" providerId="LiveId" clId="{D11094FC-AE01-4290-9D77-05D46347D3E5}" dt="2023-05-26T11:38:08.874" v="4135"/>
          <ac:spMkLst>
            <pc:docMk/>
            <pc:sldMk cId="2532490741" sldId="266"/>
            <ac:spMk id="3" creationId="{5D9E9652-6815-AE39-4AEE-441D3886EE9E}"/>
          </ac:spMkLst>
        </pc:spChg>
        <pc:spChg chg="mod">
          <ac:chgData name="Yu-Yin Tu" userId="b8e0cfb8d5ff7be0" providerId="LiveId" clId="{D11094FC-AE01-4290-9D77-05D46347D3E5}" dt="2023-05-26T11:31:48.890" v="3388" actId="1076"/>
          <ac:spMkLst>
            <pc:docMk/>
            <pc:sldMk cId="2532490741" sldId="266"/>
            <ac:spMk id="5" creationId="{0E0A0C12-FC84-CE7C-1C2A-0ABBDD854CD8}"/>
          </ac:spMkLst>
        </pc:spChg>
      </pc:sldChg>
      <pc:sldChg chg="modSp new mod">
        <pc:chgData name="Yu-Yin Tu" userId="b8e0cfb8d5ff7be0" providerId="LiveId" clId="{D11094FC-AE01-4290-9D77-05D46347D3E5}" dt="2023-05-26T11:47:05.913" v="4591" actId="1076"/>
        <pc:sldMkLst>
          <pc:docMk/>
          <pc:sldMk cId="1644645691" sldId="267"/>
        </pc:sldMkLst>
        <pc:spChg chg="mod">
          <ac:chgData name="Yu-Yin Tu" userId="b8e0cfb8d5ff7be0" providerId="LiveId" clId="{D11094FC-AE01-4290-9D77-05D46347D3E5}" dt="2023-05-26T11:42:12.459" v="4458"/>
          <ac:spMkLst>
            <pc:docMk/>
            <pc:sldMk cId="1644645691" sldId="267"/>
            <ac:spMk id="3" creationId="{A9E2936D-D85B-699F-EC07-6198875BE408}"/>
          </ac:spMkLst>
        </pc:spChg>
        <pc:spChg chg="mod">
          <ac:chgData name="Yu-Yin Tu" userId="b8e0cfb8d5ff7be0" providerId="LiveId" clId="{D11094FC-AE01-4290-9D77-05D46347D3E5}" dt="2023-05-26T11:47:05.913" v="4591" actId="1076"/>
          <ac:spMkLst>
            <pc:docMk/>
            <pc:sldMk cId="1644645691" sldId="267"/>
            <ac:spMk id="5" creationId="{6AF6075E-ACC1-99C4-9B45-2D7153372DA3}"/>
          </ac:spMkLst>
        </pc:spChg>
      </pc:sldChg>
      <pc:sldChg chg="addSp delSp modSp new mod chgLayout">
        <pc:chgData name="Yu-Yin Tu" userId="b8e0cfb8d5ff7be0" providerId="LiveId" clId="{D11094FC-AE01-4290-9D77-05D46347D3E5}" dt="2023-05-26T11:46:54.297" v="4590" actId="1076"/>
        <pc:sldMkLst>
          <pc:docMk/>
          <pc:sldMk cId="995667175" sldId="268"/>
        </pc:sldMkLst>
        <pc:spChg chg="del">
          <ac:chgData name="Yu-Yin Tu" userId="b8e0cfb8d5ff7be0" providerId="LiveId" clId="{D11094FC-AE01-4290-9D77-05D46347D3E5}" dt="2023-05-26T11:42:22.233" v="4460"/>
          <ac:spMkLst>
            <pc:docMk/>
            <pc:sldMk cId="995667175" sldId="268"/>
            <ac:spMk id="2" creationId="{6EEC5830-9598-FC54-5AC9-8300702970A3}"/>
          </ac:spMkLst>
        </pc:spChg>
        <pc:spChg chg="del">
          <ac:chgData name="Yu-Yin Tu" userId="b8e0cfb8d5ff7be0" providerId="LiveId" clId="{D11094FC-AE01-4290-9D77-05D46347D3E5}" dt="2023-05-26T11:42:22.233" v="4460"/>
          <ac:spMkLst>
            <pc:docMk/>
            <pc:sldMk cId="995667175" sldId="268"/>
            <ac:spMk id="3" creationId="{05C51F49-70A3-1FDA-0B31-689A64E2BCF5}"/>
          </ac:spMkLst>
        </pc:spChg>
        <pc:spChg chg="mod ord">
          <ac:chgData name="Yu-Yin Tu" userId="b8e0cfb8d5ff7be0" providerId="LiveId" clId="{D11094FC-AE01-4290-9D77-05D46347D3E5}" dt="2023-05-26T11:42:42.863" v="4461" actId="700"/>
          <ac:spMkLst>
            <pc:docMk/>
            <pc:sldMk cId="995667175" sldId="268"/>
            <ac:spMk id="4" creationId="{0F3580DE-CF0B-E9BC-F8BF-844E8246924D}"/>
          </ac:spMkLst>
        </pc:spChg>
        <pc:spChg chg="mod ord">
          <ac:chgData name="Yu-Yin Tu" userId="b8e0cfb8d5ff7be0" providerId="LiveId" clId="{D11094FC-AE01-4290-9D77-05D46347D3E5}" dt="2023-05-26T11:46:54.297" v="4590" actId="1076"/>
          <ac:spMkLst>
            <pc:docMk/>
            <pc:sldMk cId="995667175" sldId="268"/>
            <ac:spMk id="5" creationId="{0A433639-FBC1-A1B4-C839-62E3CFA678FB}"/>
          </ac:spMkLst>
        </pc:spChg>
        <pc:spChg chg="add del mod">
          <ac:chgData name="Yu-Yin Tu" userId="b8e0cfb8d5ff7be0" providerId="LiveId" clId="{D11094FC-AE01-4290-9D77-05D46347D3E5}" dt="2023-05-26T11:42:22.233" v="4460"/>
          <ac:spMkLst>
            <pc:docMk/>
            <pc:sldMk cId="995667175" sldId="268"/>
            <ac:spMk id="6" creationId="{C3277F92-F348-89FF-7EFB-BF3D04FAA2F7}"/>
          </ac:spMkLst>
        </pc:spChg>
        <pc:spChg chg="add del mod">
          <ac:chgData name="Yu-Yin Tu" userId="b8e0cfb8d5ff7be0" providerId="LiveId" clId="{D11094FC-AE01-4290-9D77-05D46347D3E5}" dt="2023-05-26T11:42:22.233" v="4460"/>
          <ac:spMkLst>
            <pc:docMk/>
            <pc:sldMk cId="995667175" sldId="268"/>
            <ac:spMk id="7" creationId="{37BA5471-D9BA-818B-F81F-D3218FF139BB}"/>
          </ac:spMkLst>
        </pc:spChg>
        <pc:spChg chg="add del mod">
          <ac:chgData name="Yu-Yin Tu" userId="b8e0cfb8d5ff7be0" providerId="LiveId" clId="{D11094FC-AE01-4290-9D77-05D46347D3E5}" dt="2023-05-26T11:42:42.863" v="4461" actId="700"/>
          <ac:spMkLst>
            <pc:docMk/>
            <pc:sldMk cId="995667175" sldId="268"/>
            <ac:spMk id="8" creationId="{1F1646D5-403C-4F36-042E-CAF82D232FF8}"/>
          </ac:spMkLst>
        </pc:spChg>
        <pc:spChg chg="add del mod">
          <ac:chgData name="Yu-Yin Tu" userId="b8e0cfb8d5ff7be0" providerId="LiveId" clId="{D11094FC-AE01-4290-9D77-05D46347D3E5}" dt="2023-05-26T11:42:42.863" v="4461" actId="700"/>
          <ac:spMkLst>
            <pc:docMk/>
            <pc:sldMk cId="995667175" sldId="268"/>
            <ac:spMk id="9" creationId="{C8DD2AFA-85E5-A542-829F-7AD4A2E39B1E}"/>
          </ac:spMkLst>
        </pc:spChg>
        <pc:spChg chg="add mod ord">
          <ac:chgData name="Yu-Yin Tu" userId="b8e0cfb8d5ff7be0" providerId="LiveId" clId="{D11094FC-AE01-4290-9D77-05D46347D3E5}" dt="2023-05-26T11:42:42.863" v="4461" actId="700"/>
          <ac:spMkLst>
            <pc:docMk/>
            <pc:sldMk cId="995667175" sldId="268"/>
            <ac:spMk id="10" creationId="{3BD84DFD-29D7-0B93-8E0F-B3826CEF396A}"/>
          </ac:spMkLst>
        </pc:spChg>
        <pc:spChg chg="add mod ord">
          <ac:chgData name="Yu-Yin Tu" userId="b8e0cfb8d5ff7be0" providerId="LiveId" clId="{D11094FC-AE01-4290-9D77-05D46347D3E5}" dt="2023-05-26T11:43:44.233" v="4544" actId="27636"/>
          <ac:spMkLst>
            <pc:docMk/>
            <pc:sldMk cId="995667175" sldId="268"/>
            <ac:spMk id="11" creationId="{3820ED0D-C667-889C-767A-69CFCF42D90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9A4B12-9731-40F3-B807-2DE5A8C4CBA1}" type="datetimeFigureOut">
              <a:rPr lang="zh-TW" altLang="en-US" smtClean="0"/>
              <a:t>2023/5/26</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5816A9-8AC3-46AF-BC12-0CC9AC55D1CD}" type="slidenum">
              <a:rPr lang="zh-TW" altLang="en-US" smtClean="0"/>
              <a:t>‹#›</a:t>
            </a:fld>
            <a:endParaRPr lang="zh-TW" altLang="en-US"/>
          </a:p>
        </p:txBody>
      </p:sp>
    </p:spTree>
    <p:extLst>
      <p:ext uri="{BB962C8B-B14F-4D97-AF65-F5344CB8AC3E}">
        <p14:creationId xmlns:p14="http://schemas.microsoft.com/office/powerpoint/2010/main" val="78840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zh-TW" altLang="en-US"/>
              <a:t>按一下以編輯母片標題樣式</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A681CBE4-1C78-4505-AAC3-CAF5259F3B3E}" type="datetime1">
              <a:rPr lang="zh-TW" altLang="en-US" smtClean="0"/>
              <a:t>2023/5/26</a:t>
            </a:fld>
            <a:endParaRPr lang="zh-TW" altLang="en-US"/>
          </a:p>
        </p:txBody>
      </p:sp>
      <p:sp>
        <p:nvSpPr>
          <p:cNvPr id="5" name="Footer Placeholder 4"/>
          <p:cNvSpPr>
            <a:spLocks noGrp="1"/>
          </p:cNvSpPr>
          <p:nvPr>
            <p:ph type="ftr" sz="quarter" idx="11"/>
          </p:nvPr>
        </p:nvSpPr>
        <p:spPr>
          <a:xfrm>
            <a:off x="2416500" y="329307"/>
            <a:ext cx="4973915" cy="309201"/>
          </a:xfrm>
        </p:spPr>
        <p:txBody>
          <a:bodyPr/>
          <a:lstStyle/>
          <a:p>
            <a:endParaRPr lang="zh-TW" altLang="en-US"/>
          </a:p>
        </p:txBody>
      </p:sp>
      <p:sp>
        <p:nvSpPr>
          <p:cNvPr id="6" name="Slide Number Placeholder 5"/>
          <p:cNvSpPr>
            <a:spLocks noGrp="1"/>
          </p:cNvSpPr>
          <p:nvPr>
            <p:ph type="sldNum" sz="quarter" idx="12"/>
          </p:nvPr>
        </p:nvSpPr>
        <p:spPr>
          <a:xfrm>
            <a:off x="1437664" y="798973"/>
            <a:ext cx="811019" cy="503578"/>
          </a:xfrm>
        </p:spPr>
        <p:txBody>
          <a:bodyPr/>
          <a:lstStyle/>
          <a:p>
            <a:fld id="{6FE64E8F-059B-40FE-AB5D-B663C92560A4}" type="slidenum">
              <a:rPr lang="zh-TW" altLang="en-US" smtClean="0"/>
              <a:t>‹#›</a:t>
            </a:fld>
            <a:endParaRPr lang="zh-TW" alt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5953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65A86E1C-8171-47FE-B974-CD46A647FB21}" type="datetime1">
              <a:rPr lang="zh-TW" altLang="en-US" smtClean="0"/>
              <a:t>2023/5/26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8310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0F5D31E9-53A0-4A95-979B-FB6C8B269C68}" type="datetime1">
              <a:rPr lang="zh-TW" altLang="en-US" smtClean="0"/>
              <a:t>2023/5/26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014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ncho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531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zh-TW" altLang="en-US"/>
              <a:t>按一下以編輯母片標題樣式</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AB4E72C4-A2CE-4214-844F-D16FC75B068C}" type="datetime1">
              <a:rPr lang="zh-TW" altLang="en-US" smtClean="0"/>
              <a:t>2023/5/26</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118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C9C1188-27E5-42EE-9110-6C2FE109C4BD}" type="datetime1">
              <a:rPr lang="zh-TW" altLang="en-US" smtClean="0"/>
              <a:t>2023/5/26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8881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447191" y="2824269"/>
            <a:ext cx="4645152" cy="2644457"/>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412362" y="2821491"/>
            <a:ext cx="4645152" cy="2637371"/>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BACDBAB4-7C99-4ECF-8D78-DB7254B2FD6D}" type="datetime1">
              <a:rPr lang="zh-TW" altLang="en-US" smtClean="0"/>
              <a:t>2023/5/26</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385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0ABEA5AE-A4BE-43E5-B689-A3558EE94522}" type="datetime1">
              <a:rPr lang="zh-TW" altLang="en-US" smtClean="0"/>
              <a:t>2023/5/26</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3562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553387-FBDA-4DC9-BB82-8B8BE035C9B3}" type="datetime1">
              <a:rPr lang="zh-TW" altLang="en-US" smtClean="0"/>
              <a:t>2023/5/26</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6FE64E8F-059B-40FE-AB5D-B663C92560A4}" type="slidenum">
              <a:rPr lang="zh-TW" altLang="en-US" smtClean="0"/>
              <a:t>‹#›</a:t>
            </a:fld>
            <a:endParaRPr lang="zh-TW" altLang="en-US"/>
          </a:p>
        </p:txBody>
      </p:sp>
    </p:spTree>
    <p:extLst>
      <p:ext uri="{BB962C8B-B14F-4D97-AF65-F5344CB8AC3E}">
        <p14:creationId xmlns:p14="http://schemas.microsoft.com/office/powerpoint/2010/main" val="835656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zh-TW" altLang="en-US"/>
              <a:t>按一下以編輯母片標題樣式</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0BFCEB6D-DE61-4333-95F4-747BCB5865B5}" type="datetime1">
              <a:rPr lang="zh-TW" altLang="en-US" smtClean="0"/>
              <a:t>2023/5/26</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0929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F884ADC-3241-4876-9A03-9B06DA3528E6}" type="datetime1">
              <a:rPr lang="zh-TW" altLang="en-US" smtClean="0"/>
              <a:t>2023/5/26</a:t>
            </a:fld>
            <a:endParaRPr lang="zh-TW" altLang="en-US"/>
          </a:p>
        </p:txBody>
      </p:sp>
      <p:sp>
        <p:nvSpPr>
          <p:cNvPr id="6" name="Footer Placeholder 5"/>
          <p:cNvSpPr>
            <a:spLocks noGrp="1"/>
          </p:cNvSpPr>
          <p:nvPr>
            <p:ph type="ftr" sz="quarter" idx="11"/>
          </p:nvPr>
        </p:nvSpPr>
        <p:spPr>
          <a:xfrm>
            <a:off x="1447382" y="318640"/>
            <a:ext cx="5541004" cy="320931"/>
          </a:xfrm>
        </p:spPr>
        <p:txBody>
          <a:bodyPr/>
          <a:lstStyle/>
          <a:p>
            <a:endParaRPr lang="zh-TW" altLang="en-US"/>
          </a:p>
        </p:txBody>
      </p:sp>
      <p:sp>
        <p:nvSpPr>
          <p:cNvPr id="7" name="Slide Number Placeholder 6"/>
          <p:cNvSpPr>
            <a:spLocks noGrp="1"/>
          </p:cNvSpPr>
          <p:nvPr>
            <p:ph type="sldNum" sz="quarter" idx="12"/>
          </p:nvPr>
        </p:nvSpPr>
        <p:spPr/>
        <p:txBody>
          <a:bodyPr/>
          <a:lstStyle/>
          <a:p>
            <a:fld id="{6FE64E8F-059B-40FE-AB5D-B663C92560A4}" type="slidenum">
              <a:rPr lang="zh-TW" altLang="en-US" smtClean="0"/>
              <a:t>‹#›</a:t>
            </a:fld>
            <a:endParaRPr lang="zh-TW" alt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5547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9ABDEF9-8CAD-48B3-AACA-5F1AD944B2A0}" type="datetime1">
              <a:rPr lang="zh-TW" altLang="en-US" smtClean="0"/>
              <a:t>2023/5/26</a:t>
            </a:fld>
            <a:endParaRPr lang="zh-TW" alt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FE64E8F-059B-40FE-AB5D-B663C92560A4}" type="slidenum">
              <a:rPr lang="zh-TW" altLang="en-US" smtClean="0"/>
              <a:t>‹#›</a:t>
            </a:fld>
            <a:endParaRPr lang="zh-TW" alt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338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8598C1B-236A-5441-6581-5E34D7176418}"/>
              </a:ext>
            </a:extLst>
          </p:cNvPr>
          <p:cNvSpPr>
            <a:spLocks noGrp="1"/>
          </p:cNvSpPr>
          <p:nvPr>
            <p:ph type="ctrTitle"/>
          </p:nvPr>
        </p:nvSpPr>
        <p:spPr>
          <a:xfrm>
            <a:off x="2417780" y="687998"/>
            <a:ext cx="8637073" cy="2541431"/>
          </a:xfrm>
        </p:spPr>
        <p:txBody>
          <a:bodyPr>
            <a:normAutofit/>
          </a:bodyPr>
          <a:lstStyle/>
          <a:p>
            <a:pPr algn="ctr"/>
            <a:r>
              <a:rPr lang="zh-TW" altLang="en-US" sz="4000" dirty="0">
                <a:latin typeface="標楷體" panose="03000509000000000000" pitchFamily="65" charset="-120"/>
                <a:ea typeface="標楷體" panose="03000509000000000000" pitchFamily="65" charset="-120"/>
              </a:rPr>
              <a:t>「修個資法能解決頻傳的個資外洩事件嗎？」座談會</a:t>
            </a:r>
            <a:br>
              <a:rPr lang="en-US" altLang="zh-TW" sz="4000" dirty="0">
                <a:latin typeface="標楷體" panose="03000509000000000000" pitchFamily="65" charset="-120"/>
                <a:ea typeface="標楷體" panose="03000509000000000000" pitchFamily="65" charset="-120"/>
              </a:rPr>
            </a:br>
            <a:r>
              <a:rPr lang="zh-TW" altLang="en-US" sz="4000" dirty="0">
                <a:latin typeface="標楷體" panose="03000509000000000000" pitchFamily="65" charset="-120"/>
                <a:ea typeface="標楷體" panose="03000509000000000000" pitchFamily="65" charset="-120"/>
              </a:rPr>
              <a:t>與談稿</a:t>
            </a:r>
          </a:p>
        </p:txBody>
      </p:sp>
      <p:sp>
        <p:nvSpPr>
          <p:cNvPr id="3" name="副標題 2">
            <a:extLst>
              <a:ext uri="{FF2B5EF4-FFF2-40B4-BE49-F238E27FC236}">
                <a16:creationId xmlns:a16="http://schemas.microsoft.com/office/drawing/2014/main" id="{1E69E652-13D6-625B-88BA-CA842289D5CC}"/>
              </a:ext>
            </a:extLst>
          </p:cNvPr>
          <p:cNvSpPr>
            <a:spLocks noGrp="1"/>
          </p:cNvSpPr>
          <p:nvPr>
            <p:ph type="subTitle" idx="1"/>
          </p:nvPr>
        </p:nvSpPr>
        <p:spPr>
          <a:xfrm>
            <a:off x="2269613" y="4606471"/>
            <a:ext cx="8637072" cy="977621"/>
          </a:xfrm>
        </p:spPr>
        <p:txBody>
          <a:bodyPr/>
          <a:lstStyle/>
          <a:p>
            <a:pPr algn="r"/>
            <a:r>
              <a:rPr lang="zh-TW" altLang="en-US" dirty="0">
                <a:latin typeface="標楷體" panose="03000509000000000000" pitchFamily="65" charset="-120"/>
                <a:ea typeface="標楷體" panose="03000509000000000000" pitchFamily="65" charset="-120"/>
              </a:rPr>
              <a:t>涂予尹</a:t>
            </a:r>
            <a:endParaRPr lang="en-US" altLang="zh-TW" dirty="0">
              <a:latin typeface="標楷體" panose="03000509000000000000" pitchFamily="65" charset="-120"/>
              <a:ea typeface="標楷體" panose="03000509000000000000" pitchFamily="65" charset="-120"/>
            </a:endParaRPr>
          </a:p>
          <a:p>
            <a:pPr algn="r"/>
            <a:r>
              <a:rPr lang="zh-TW" altLang="en-US" dirty="0">
                <a:latin typeface="標楷體" panose="03000509000000000000" pitchFamily="65" charset="-120"/>
                <a:ea typeface="標楷體" panose="03000509000000000000" pitchFamily="65" charset="-120"/>
              </a:rPr>
              <a:t>台灣人權促進會會長、淡江大學公共行政學系助理教授</a:t>
            </a:r>
          </a:p>
        </p:txBody>
      </p:sp>
      <p:sp>
        <p:nvSpPr>
          <p:cNvPr id="4" name="日期版面配置區 3">
            <a:extLst>
              <a:ext uri="{FF2B5EF4-FFF2-40B4-BE49-F238E27FC236}">
                <a16:creationId xmlns:a16="http://schemas.microsoft.com/office/drawing/2014/main" id="{1935E266-7C9A-0E49-F6CF-E5ABD104272D}"/>
              </a:ext>
            </a:extLst>
          </p:cNvPr>
          <p:cNvSpPr>
            <a:spLocks noGrp="1"/>
          </p:cNvSpPr>
          <p:nvPr>
            <p:ph type="dt" sz="half" idx="10"/>
          </p:nvPr>
        </p:nvSpPr>
        <p:spPr/>
        <p:txBody>
          <a:bodyPr/>
          <a:lstStyle/>
          <a:p>
            <a:fld id="{98836201-DA5D-471F-8A2A-DF436CD66DB6}"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F675D585-1D59-4792-7F3A-F647222145AA}"/>
              </a:ext>
            </a:extLst>
          </p:cNvPr>
          <p:cNvSpPr>
            <a:spLocks noGrp="1"/>
          </p:cNvSpPr>
          <p:nvPr>
            <p:ph type="sldNum" sz="quarter" idx="12"/>
          </p:nvPr>
        </p:nvSpPr>
        <p:spPr>
          <a:xfrm>
            <a:off x="11054852" y="5447173"/>
            <a:ext cx="811019" cy="503578"/>
          </a:xfrm>
        </p:spPr>
        <p:txBody>
          <a:bodyPr/>
          <a:lstStyle/>
          <a:p>
            <a:fld id="{6FE64E8F-059B-40FE-AB5D-B663C92560A4}" type="slidenum">
              <a:rPr lang="zh-TW" altLang="en-US" smtClean="0"/>
              <a:t>1</a:t>
            </a:fld>
            <a:endParaRPr lang="zh-TW" altLang="en-US" dirty="0"/>
          </a:p>
        </p:txBody>
      </p:sp>
    </p:spTree>
    <p:extLst>
      <p:ext uri="{BB962C8B-B14F-4D97-AF65-F5344CB8AC3E}">
        <p14:creationId xmlns:p14="http://schemas.microsoft.com/office/powerpoint/2010/main" val="4258620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EE7800F-C5DA-7853-83D7-0D2633AC26D0}"/>
              </a:ext>
            </a:extLst>
          </p:cNvPr>
          <p:cNvSpPr>
            <a:spLocks noGrp="1"/>
          </p:cNvSpPr>
          <p:nvPr>
            <p:ph type="title"/>
          </p:nvPr>
        </p:nvSpPr>
        <p:spPr/>
        <p:txBody>
          <a:bodyPr/>
          <a:lstStyle/>
          <a:p>
            <a:r>
              <a:rPr lang="en-US" altLang="zh-TW" dirty="0"/>
              <a:t>5. </a:t>
            </a:r>
            <a:r>
              <a:rPr lang="zh-TW" altLang="en-US" dirty="0"/>
              <a:t>退出權</a:t>
            </a:r>
          </a:p>
        </p:txBody>
      </p:sp>
      <p:sp>
        <p:nvSpPr>
          <p:cNvPr id="3" name="內容版面配置區 2">
            <a:extLst>
              <a:ext uri="{FF2B5EF4-FFF2-40B4-BE49-F238E27FC236}">
                <a16:creationId xmlns:a16="http://schemas.microsoft.com/office/drawing/2014/main" id="{5D9E9652-6815-AE39-4AEE-441D3886EE9E}"/>
              </a:ext>
            </a:extLst>
          </p:cNvPr>
          <p:cNvSpPr>
            <a:spLocks noGrp="1"/>
          </p:cNvSpPr>
          <p:nvPr>
            <p:ph idx="1"/>
          </p:nvPr>
        </p:nvSpPr>
        <p:spPr/>
        <p:txBody>
          <a:bodyPr/>
          <a:lstStyle/>
          <a:p>
            <a:r>
              <a:rPr lang="zh-TW" altLang="en-US" dirty="0"/>
              <a:t>第</a:t>
            </a:r>
            <a:r>
              <a:rPr lang="en-US" altLang="zh-TW" dirty="0"/>
              <a:t>11</a:t>
            </a:r>
            <a:r>
              <a:rPr lang="zh-TW" altLang="en-US" dirty="0"/>
              <a:t>條第</a:t>
            </a:r>
            <a:r>
              <a:rPr lang="en-US" altLang="zh-TW" dirty="0"/>
              <a:t>3</a:t>
            </a:r>
            <a:r>
              <a:rPr lang="zh-TW" altLang="en-US" dirty="0"/>
              <a:t>項：「個人資料蒐集之特定目的消失或期限屆滿時，應主動或依當事人之請求，刪除、停止處理或利用該個人資料。但因執行職務或業務所必須或經當事人書面同意者，不在此限」。</a:t>
            </a:r>
            <a:endParaRPr lang="en-US" altLang="zh-TW" dirty="0"/>
          </a:p>
          <a:p>
            <a:r>
              <a:rPr lang="en-US" altLang="zh-TW" dirty="0"/>
              <a:t>(1) </a:t>
            </a:r>
            <a:r>
              <a:rPr lang="zh-TW" altLang="en-US" dirty="0"/>
              <a:t>刪除、停止處理或利用之豁免要件，宜進一步釐清、限縮：</a:t>
            </a:r>
            <a:endParaRPr lang="en-US" altLang="zh-TW" dirty="0"/>
          </a:p>
          <a:p>
            <a:pPr lvl="1"/>
            <a:r>
              <a:rPr lang="en-US" altLang="zh-TW" dirty="0"/>
              <a:t>A. </a:t>
            </a:r>
            <a:r>
              <a:rPr lang="zh-TW" altLang="en-US" dirty="0"/>
              <a:t>若以尊重個人資訊自決權為前提，原則上除非資料主體同意，否則蒐用主體在個資蒐集目的消失或期限屆至後，皆應主動刪除或停止處理、利用。</a:t>
            </a:r>
            <a:endParaRPr lang="en-US" altLang="zh-TW" dirty="0"/>
          </a:p>
          <a:p>
            <a:pPr lvl="1"/>
            <a:r>
              <a:rPr lang="en-US" altLang="zh-TW" dirty="0"/>
              <a:t>B. </a:t>
            </a:r>
            <a:r>
              <a:rPr lang="zh-TW" altLang="en-US" dirty="0"/>
              <a:t>蒐用主體除非在「作用法有明文規定或明確授權」之情形下，方得主張繼續處理或利用「蒐集目的消失或期限屆至」之個資。</a:t>
            </a:r>
            <a:endParaRPr lang="en-US" altLang="zh-TW" dirty="0"/>
          </a:p>
          <a:p>
            <a:pPr lvl="1"/>
            <a:endParaRPr lang="zh-TW" altLang="en-US" dirty="0"/>
          </a:p>
        </p:txBody>
      </p:sp>
      <p:sp>
        <p:nvSpPr>
          <p:cNvPr id="4" name="日期版面配置區 3">
            <a:extLst>
              <a:ext uri="{FF2B5EF4-FFF2-40B4-BE49-F238E27FC236}">
                <a16:creationId xmlns:a16="http://schemas.microsoft.com/office/drawing/2014/main" id="{9D3CE55B-92F2-B93A-1FCB-CAD4560B81D7}"/>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0E0A0C12-FC84-CE7C-1C2A-0ABBDD854CD8}"/>
              </a:ext>
            </a:extLst>
          </p:cNvPr>
          <p:cNvSpPr>
            <a:spLocks noGrp="1"/>
          </p:cNvSpPr>
          <p:nvPr>
            <p:ph type="sldNum" sz="quarter" idx="12"/>
          </p:nvPr>
        </p:nvSpPr>
        <p:spPr>
          <a:xfrm>
            <a:off x="11253894" y="5466345"/>
            <a:ext cx="811019" cy="503578"/>
          </a:xfrm>
        </p:spPr>
        <p:txBody>
          <a:bodyPr/>
          <a:lstStyle/>
          <a:p>
            <a:fld id="{6FE64E8F-059B-40FE-AB5D-B663C92560A4}" type="slidenum">
              <a:rPr lang="zh-TW" altLang="en-US" smtClean="0"/>
              <a:t>10</a:t>
            </a:fld>
            <a:endParaRPr lang="zh-TW" altLang="en-US"/>
          </a:p>
        </p:txBody>
      </p:sp>
    </p:spTree>
    <p:extLst>
      <p:ext uri="{BB962C8B-B14F-4D97-AF65-F5344CB8AC3E}">
        <p14:creationId xmlns:p14="http://schemas.microsoft.com/office/powerpoint/2010/main" val="2532490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00C86A6-32B7-2AC0-9ACD-18F0F6EC2307}"/>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A9E2936D-D85B-699F-EC07-6198875BE408}"/>
              </a:ext>
            </a:extLst>
          </p:cNvPr>
          <p:cNvSpPr>
            <a:spLocks noGrp="1"/>
          </p:cNvSpPr>
          <p:nvPr>
            <p:ph idx="1"/>
          </p:nvPr>
        </p:nvSpPr>
        <p:spPr/>
        <p:txBody>
          <a:bodyPr/>
          <a:lstStyle/>
          <a:p>
            <a:r>
              <a:rPr lang="en-US" altLang="zh-TW" dirty="0"/>
              <a:t>(2) </a:t>
            </a:r>
            <a:r>
              <a:rPr lang="zh-TW" altLang="en-US" dirty="0"/>
              <a:t>資料主體即便有事前「同意」，仍應尊重其事後之「撤回同意」。</a:t>
            </a:r>
            <a:endParaRPr lang="en-US" altLang="zh-TW" dirty="0"/>
          </a:p>
          <a:p>
            <a:r>
              <a:rPr lang="en-US" altLang="zh-TW" dirty="0"/>
              <a:t>(3) </a:t>
            </a:r>
            <a:r>
              <a:rPr lang="zh-TW" altLang="en-US" dirty="0"/>
              <a:t>蒐用主體面臨資料主體行使刪除或退出權時，處理之時效性？</a:t>
            </a:r>
            <a:endParaRPr lang="en-US" altLang="zh-TW" dirty="0"/>
          </a:p>
          <a:p>
            <a:r>
              <a:rPr lang="en-US" altLang="zh-TW" dirty="0"/>
              <a:t>(4) </a:t>
            </a:r>
            <a:r>
              <a:rPr lang="zh-TW" altLang="en-US" dirty="0"/>
              <a:t>個資會在此應扮演何等角色？</a:t>
            </a:r>
          </a:p>
        </p:txBody>
      </p:sp>
      <p:sp>
        <p:nvSpPr>
          <p:cNvPr id="4" name="日期版面配置區 3">
            <a:extLst>
              <a:ext uri="{FF2B5EF4-FFF2-40B4-BE49-F238E27FC236}">
                <a16:creationId xmlns:a16="http://schemas.microsoft.com/office/drawing/2014/main" id="{18A723B8-49D8-303A-DFD3-2EF8EC358BF5}"/>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6AF6075E-ACC1-99C4-9B45-2D7153372DA3}"/>
              </a:ext>
            </a:extLst>
          </p:cNvPr>
          <p:cNvSpPr>
            <a:spLocks noGrp="1"/>
          </p:cNvSpPr>
          <p:nvPr>
            <p:ph type="sldNum" sz="quarter" idx="12"/>
          </p:nvPr>
        </p:nvSpPr>
        <p:spPr>
          <a:xfrm>
            <a:off x="11258127" y="5466345"/>
            <a:ext cx="811019" cy="503578"/>
          </a:xfrm>
        </p:spPr>
        <p:txBody>
          <a:bodyPr/>
          <a:lstStyle/>
          <a:p>
            <a:fld id="{6FE64E8F-059B-40FE-AB5D-B663C92560A4}" type="slidenum">
              <a:rPr lang="zh-TW" altLang="en-US" smtClean="0"/>
              <a:t>11</a:t>
            </a:fld>
            <a:endParaRPr lang="zh-TW" altLang="en-US" dirty="0"/>
          </a:p>
        </p:txBody>
      </p:sp>
    </p:spTree>
    <p:extLst>
      <p:ext uri="{BB962C8B-B14F-4D97-AF65-F5344CB8AC3E}">
        <p14:creationId xmlns:p14="http://schemas.microsoft.com/office/powerpoint/2010/main" val="164464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9">
            <a:extLst>
              <a:ext uri="{FF2B5EF4-FFF2-40B4-BE49-F238E27FC236}">
                <a16:creationId xmlns:a16="http://schemas.microsoft.com/office/drawing/2014/main" id="{3BD84DFD-29D7-0B93-8E0F-B3826CEF396A}"/>
              </a:ext>
            </a:extLst>
          </p:cNvPr>
          <p:cNvSpPr>
            <a:spLocks noGrp="1"/>
          </p:cNvSpPr>
          <p:nvPr>
            <p:ph type="title"/>
          </p:nvPr>
        </p:nvSpPr>
        <p:spPr/>
        <p:txBody>
          <a:bodyPr/>
          <a:lstStyle/>
          <a:p>
            <a:endParaRPr lang="zh-TW" altLang="en-US"/>
          </a:p>
        </p:txBody>
      </p:sp>
      <p:sp>
        <p:nvSpPr>
          <p:cNvPr id="11" name="內容版面配置區 10">
            <a:extLst>
              <a:ext uri="{FF2B5EF4-FFF2-40B4-BE49-F238E27FC236}">
                <a16:creationId xmlns:a16="http://schemas.microsoft.com/office/drawing/2014/main" id="{3820ED0D-C667-889C-767A-69CFCF42D905}"/>
              </a:ext>
            </a:extLst>
          </p:cNvPr>
          <p:cNvSpPr>
            <a:spLocks noGrp="1"/>
          </p:cNvSpPr>
          <p:nvPr>
            <p:ph idx="1"/>
          </p:nvPr>
        </p:nvSpPr>
        <p:spPr/>
        <p:txBody>
          <a:bodyPr>
            <a:normAutofit/>
          </a:bodyPr>
          <a:lstStyle/>
          <a:p>
            <a:pPr algn="ctr"/>
            <a:endParaRPr lang="en-US" altLang="zh-TW" dirty="0"/>
          </a:p>
          <a:p>
            <a:pPr marL="0" indent="0" algn="ctr">
              <a:buNone/>
            </a:pPr>
            <a:r>
              <a:rPr lang="zh-TW" altLang="en-US" sz="9600" dirty="0"/>
              <a:t>謝謝！</a:t>
            </a:r>
            <a:endParaRPr lang="en-US" altLang="zh-TW" sz="9600" dirty="0"/>
          </a:p>
          <a:p>
            <a:pPr algn="ctr"/>
            <a:r>
              <a:rPr lang="zh-TW" altLang="en-US" sz="4800" dirty="0"/>
              <a:t>（</a:t>
            </a:r>
            <a:r>
              <a:rPr lang="en-US" altLang="zh-TW" sz="4800" dirty="0"/>
              <a:t>yuyintu@mail.tku.edu.tw</a:t>
            </a:r>
            <a:r>
              <a:rPr lang="zh-TW" altLang="en-US" sz="4800" dirty="0"/>
              <a:t>）</a:t>
            </a:r>
          </a:p>
        </p:txBody>
      </p:sp>
      <p:sp>
        <p:nvSpPr>
          <p:cNvPr id="4" name="日期版面配置區 3">
            <a:extLst>
              <a:ext uri="{FF2B5EF4-FFF2-40B4-BE49-F238E27FC236}">
                <a16:creationId xmlns:a16="http://schemas.microsoft.com/office/drawing/2014/main" id="{0F3580DE-CF0B-E9BC-F8BF-844E8246924D}"/>
              </a:ext>
            </a:extLst>
          </p:cNvPr>
          <p:cNvSpPr>
            <a:spLocks noGrp="1"/>
          </p:cNvSpPr>
          <p:nvPr>
            <p:ph type="dt" sz="half" idx="10"/>
          </p:nvPr>
        </p:nvSpPr>
        <p:spPr/>
        <p:txBody>
          <a:bodyPr/>
          <a:lstStyle/>
          <a:p>
            <a:fld id="{E7142414-9C9F-4873-B047-5B32A3E55A27}" type="datetime1">
              <a:rPr lang="zh-TW" altLang="en-US" smtClean="0"/>
              <a:pPr/>
              <a:t>2023/5/26</a:t>
            </a:fld>
            <a:endParaRPr lang="zh-TW" altLang="en-US"/>
          </a:p>
        </p:txBody>
      </p:sp>
      <p:sp>
        <p:nvSpPr>
          <p:cNvPr id="5" name="投影片編號版面配置區 4">
            <a:extLst>
              <a:ext uri="{FF2B5EF4-FFF2-40B4-BE49-F238E27FC236}">
                <a16:creationId xmlns:a16="http://schemas.microsoft.com/office/drawing/2014/main" id="{0A433639-FBC1-A1B4-C839-62E3CFA678FB}"/>
              </a:ext>
            </a:extLst>
          </p:cNvPr>
          <p:cNvSpPr>
            <a:spLocks noGrp="1"/>
          </p:cNvSpPr>
          <p:nvPr>
            <p:ph type="sldNum" sz="quarter" idx="12"/>
          </p:nvPr>
        </p:nvSpPr>
        <p:spPr>
          <a:xfrm>
            <a:off x="11262360" y="5466345"/>
            <a:ext cx="811019" cy="503578"/>
          </a:xfrm>
        </p:spPr>
        <p:txBody>
          <a:bodyPr/>
          <a:lstStyle/>
          <a:p>
            <a:fld id="{6FE64E8F-059B-40FE-AB5D-B663C92560A4}" type="slidenum">
              <a:rPr lang="zh-TW" altLang="en-US" smtClean="0"/>
              <a:pPr/>
              <a:t>12</a:t>
            </a:fld>
            <a:endParaRPr lang="zh-TW" altLang="en-US" dirty="0"/>
          </a:p>
        </p:txBody>
      </p:sp>
    </p:spTree>
    <p:extLst>
      <p:ext uri="{BB962C8B-B14F-4D97-AF65-F5344CB8AC3E}">
        <p14:creationId xmlns:p14="http://schemas.microsoft.com/office/powerpoint/2010/main" val="995667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58769B-322F-0915-0113-F0666BAECE2B}"/>
              </a:ext>
            </a:extLst>
          </p:cNvPr>
          <p:cNvSpPr>
            <a:spLocks noGrp="1"/>
          </p:cNvSpPr>
          <p:nvPr>
            <p:ph type="title"/>
          </p:nvPr>
        </p:nvSpPr>
        <p:spPr/>
        <p:txBody>
          <a:bodyPr/>
          <a:lstStyle/>
          <a:p>
            <a:r>
              <a:rPr lang="zh-TW" altLang="en-US" dirty="0"/>
              <a:t>與談大綱</a:t>
            </a:r>
          </a:p>
        </p:txBody>
      </p:sp>
      <p:sp>
        <p:nvSpPr>
          <p:cNvPr id="3" name="內容版面配置區 2">
            <a:extLst>
              <a:ext uri="{FF2B5EF4-FFF2-40B4-BE49-F238E27FC236}">
                <a16:creationId xmlns:a16="http://schemas.microsoft.com/office/drawing/2014/main" id="{5C234EA2-A82E-A1C0-60E0-22DFE59CC8B3}"/>
              </a:ext>
            </a:extLst>
          </p:cNvPr>
          <p:cNvSpPr>
            <a:spLocks noGrp="1"/>
          </p:cNvSpPr>
          <p:nvPr>
            <p:ph idx="1"/>
          </p:nvPr>
        </p:nvSpPr>
        <p:spPr/>
        <p:txBody>
          <a:bodyPr/>
          <a:lstStyle/>
          <a:p>
            <a:r>
              <a:rPr lang="en-US" altLang="zh-TW" dirty="0"/>
              <a:t>1. </a:t>
            </a:r>
            <a:r>
              <a:rPr lang="zh-TW" altLang="en-US" dirty="0"/>
              <a:t>修法動態</a:t>
            </a:r>
            <a:endParaRPr lang="en-US" altLang="zh-TW" dirty="0"/>
          </a:p>
          <a:p>
            <a:r>
              <a:rPr lang="en-US" altLang="zh-TW" dirty="0"/>
              <a:t>2.</a:t>
            </a:r>
            <a:r>
              <a:rPr lang="zh-TW" altLang="en-US" dirty="0"/>
              <a:t> 資安「不等於」隱私</a:t>
            </a:r>
            <a:endParaRPr lang="en-US" altLang="zh-TW" dirty="0"/>
          </a:p>
          <a:p>
            <a:r>
              <a:rPr lang="en-US" altLang="zh-TW" dirty="0"/>
              <a:t>3.</a:t>
            </a:r>
            <a:r>
              <a:rPr lang="zh-TW" altLang="en-US" dirty="0"/>
              <a:t> 獨立機關的必要性</a:t>
            </a:r>
            <a:endParaRPr lang="en-US" altLang="zh-TW" dirty="0"/>
          </a:p>
          <a:p>
            <a:r>
              <a:rPr lang="en-US" altLang="zh-TW" dirty="0"/>
              <a:t>4.</a:t>
            </a:r>
            <a:r>
              <a:rPr lang="zh-TW" altLang="en-US" dirty="0"/>
              <a:t> 目的外利用</a:t>
            </a:r>
            <a:endParaRPr lang="en-US" altLang="zh-TW" dirty="0"/>
          </a:p>
          <a:p>
            <a:r>
              <a:rPr lang="en-US" altLang="zh-TW" dirty="0"/>
              <a:t>5.</a:t>
            </a:r>
            <a:r>
              <a:rPr lang="zh-TW" altLang="en-US" dirty="0"/>
              <a:t> 退出權</a:t>
            </a:r>
            <a:endParaRPr lang="en-US" altLang="zh-TW" dirty="0"/>
          </a:p>
        </p:txBody>
      </p:sp>
      <p:sp>
        <p:nvSpPr>
          <p:cNvPr id="4" name="日期版面配置區 3">
            <a:extLst>
              <a:ext uri="{FF2B5EF4-FFF2-40B4-BE49-F238E27FC236}">
                <a16:creationId xmlns:a16="http://schemas.microsoft.com/office/drawing/2014/main" id="{5EFF6508-3393-9DC9-8E91-84274F9C7ADC}"/>
              </a:ext>
            </a:extLst>
          </p:cNvPr>
          <p:cNvSpPr>
            <a:spLocks noGrp="1"/>
          </p:cNvSpPr>
          <p:nvPr>
            <p:ph type="dt" sz="half" idx="10"/>
          </p:nvPr>
        </p:nvSpPr>
        <p:spPr/>
        <p:txBody>
          <a:bodyPr/>
          <a:lstStyle/>
          <a:p>
            <a:fld id="{12F55896-FA31-43CF-97FB-6539BCF7F2BA}"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D678D0C9-5A0F-BAB3-CC2B-7D0394AA7176}"/>
              </a:ext>
            </a:extLst>
          </p:cNvPr>
          <p:cNvSpPr>
            <a:spLocks noGrp="1"/>
          </p:cNvSpPr>
          <p:nvPr>
            <p:ph type="sldNum" sz="quarter" idx="12"/>
          </p:nvPr>
        </p:nvSpPr>
        <p:spPr>
          <a:xfrm>
            <a:off x="11109960" y="5466345"/>
            <a:ext cx="811019" cy="503578"/>
          </a:xfrm>
        </p:spPr>
        <p:txBody>
          <a:bodyPr/>
          <a:lstStyle/>
          <a:p>
            <a:fld id="{6FE64E8F-059B-40FE-AB5D-B663C92560A4}" type="slidenum">
              <a:rPr lang="zh-TW" altLang="en-US" smtClean="0"/>
              <a:t>2</a:t>
            </a:fld>
            <a:endParaRPr lang="zh-TW" altLang="en-US" dirty="0"/>
          </a:p>
        </p:txBody>
      </p:sp>
    </p:spTree>
    <p:extLst>
      <p:ext uri="{BB962C8B-B14F-4D97-AF65-F5344CB8AC3E}">
        <p14:creationId xmlns:p14="http://schemas.microsoft.com/office/powerpoint/2010/main" val="1179711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11891F6-28D5-2B1D-FD7A-7FD9A43A19A8}"/>
              </a:ext>
            </a:extLst>
          </p:cNvPr>
          <p:cNvSpPr>
            <a:spLocks noGrp="1"/>
          </p:cNvSpPr>
          <p:nvPr>
            <p:ph type="title"/>
          </p:nvPr>
        </p:nvSpPr>
        <p:spPr/>
        <p:txBody>
          <a:bodyPr/>
          <a:lstStyle/>
          <a:p>
            <a:r>
              <a:rPr lang="en-US" altLang="zh-TW" dirty="0"/>
              <a:t>1. </a:t>
            </a:r>
            <a:r>
              <a:rPr lang="zh-TW" altLang="en-US" dirty="0"/>
              <a:t>修法動態</a:t>
            </a:r>
          </a:p>
        </p:txBody>
      </p:sp>
      <p:sp>
        <p:nvSpPr>
          <p:cNvPr id="3" name="內容版面配置區 2">
            <a:extLst>
              <a:ext uri="{FF2B5EF4-FFF2-40B4-BE49-F238E27FC236}">
                <a16:creationId xmlns:a16="http://schemas.microsoft.com/office/drawing/2014/main" id="{E7C73025-4B18-7509-5862-E455F01129E8}"/>
              </a:ext>
            </a:extLst>
          </p:cNvPr>
          <p:cNvSpPr>
            <a:spLocks noGrp="1"/>
          </p:cNvSpPr>
          <p:nvPr>
            <p:ph idx="1"/>
          </p:nvPr>
        </p:nvSpPr>
        <p:spPr/>
        <p:txBody>
          <a:bodyPr>
            <a:normAutofit lnSpcReduction="10000"/>
          </a:bodyPr>
          <a:lstStyle/>
          <a:p>
            <a:r>
              <a:rPr lang="zh-TW" altLang="en-US" dirty="0"/>
              <a:t>立法院於</a:t>
            </a:r>
            <a:r>
              <a:rPr lang="en-US" altLang="zh-TW" dirty="0"/>
              <a:t>20230516</a:t>
            </a:r>
            <a:r>
              <a:rPr lang="zh-TW" altLang="en-US" dirty="0"/>
              <a:t>三讀通過「個人資料保護法第</a:t>
            </a:r>
            <a:r>
              <a:rPr lang="en-US" altLang="zh-TW" dirty="0"/>
              <a:t>1</a:t>
            </a:r>
            <a:r>
              <a:rPr lang="zh-TW" altLang="en-US" dirty="0"/>
              <a:t>條之</a:t>
            </a:r>
            <a:r>
              <a:rPr lang="en-US" altLang="zh-TW" dirty="0"/>
              <a:t>1</a:t>
            </a:r>
            <a:r>
              <a:rPr lang="zh-TW" altLang="en-US" dirty="0"/>
              <a:t>、第</a:t>
            </a:r>
            <a:r>
              <a:rPr lang="en-US" altLang="zh-TW" dirty="0"/>
              <a:t>48</a:t>
            </a:r>
            <a:r>
              <a:rPr lang="zh-TW" altLang="en-US" dirty="0"/>
              <a:t>條、第</a:t>
            </a:r>
            <a:r>
              <a:rPr lang="en-US" altLang="zh-TW" dirty="0"/>
              <a:t>56</a:t>
            </a:r>
            <a:r>
              <a:rPr lang="zh-TW" altLang="en-US" dirty="0"/>
              <a:t>條」修正草案。（行政院將其定位為「打詐三法」之一）</a:t>
            </a:r>
            <a:endParaRPr lang="en-US" altLang="zh-TW" dirty="0"/>
          </a:p>
          <a:p>
            <a:r>
              <a:rPr lang="en-US" altLang="zh-TW" dirty="0"/>
              <a:t>(1) </a:t>
            </a:r>
            <a:r>
              <a:rPr lang="zh-TW" altLang="en-US" dirty="0"/>
              <a:t>第</a:t>
            </a:r>
            <a:r>
              <a:rPr lang="en-US" altLang="zh-TW" dirty="0"/>
              <a:t>48</a:t>
            </a:r>
            <a:r>
              <a:rPr lang="zh-TW" altLang="en-US" dirty="0"/>
              <a:t>條：</a:t>
            </a:r>
            <a:endParaRPr lang="en-US" altLang="zh-TW" dirty="0"/>
          </a:p>
          <a:p>
            <a:pPr lvl="1"/>
            <a:r>
              <a:rPr lang="en-US" altLang="zh-TW" dirty="0"/>
              <a:t>A.</a:t>
            </a:r>
            <a:r>
              <a:rPr lang="zh-TW" altLang="en-US" dirty="0"/>
              <a:t> 由「命限期改正，屆期未改正者，按次處罰」修正為「罰鍰同時命限期改正」。</a:t>
            </a:r>
            <a:endParaRPr lang="en-US" altLang="zh-TW" dirty="0"/>
          </a:p>
          <a:p>
            <a:pPr lvl="1"/>
            <a:r>
              <a:rPr lang="en-US" altLang="zh-TW" dirty="0"/>
              <a:t>B. </a:t>
            </a:r>
            <a:r>
              <a:rPr lang="zh-TW" altLang="en-US" dirty="0"/>
              <a:t>提高罰鍰額度。</a:t>
            </a:r>
            <a:endParaRPr lang="en-US" altLang="zh-TW" dirty="0"/>
          </a:p>
          <a:p>
            <a:r>
              <a:rPr lang="en-US" altLang="zh-TW" dirty="0"/>
              <a:t>(2) </a:t>
            </a:r>
            <a:r>
              <a:rPr lang="zh-TW" altLang="en-US" dirty="0"/>
              <a:t>第</a:t>
            </a:r>
            <a:r>
              <a:rPr lang="en-US" altLang="zh-TW" dirty="0"/>
              <a:t>1</a:t>
            </a:r>
            <a:r>
              <a:rPr lang="zh-TW" altLang="en-US" dirty="0"/>
              <a:t>條之</a:t>
            </a:r>
            <a:r>
              <a:rPr lang="en-US" altLang="zh-TW" dirty="0"/>
              <a:t>1</a:t>
            </a:r>
          </a:p>
          <a:p>
            <a:pPr lvl="1"/>
            <a:r>
              <a:rPr lang="en-US" altLang="zh-TW" dirty="0"/>
              <a:t>A.</a:t>
            </a:r>
            <a:r>
              <a:rPr lang="zh-TW" altLang="en-US" dirty="0"/>
              <a:t> 明定個資法主管機關為個人資料保護委員會。（專責機關化）</a:t>
            </a:r>
            <a:endParaRPr lang="en-US" altLang="zh-TW" dirty="0"/>
          </a:p>
          <a:p>
            <a:pPr lvl="1"/>
            <a:r>
              <a:rPr lang="en-US" altLang="zh-TW" dirty="0"/>
              <a:t>B.</a:t>
            </a:r>
            <a:r>
              <a:rPr lang="zh-TW" altLang="en-US" dirty="0"/>
              <a:t>自該會成立之日起，屬中央目的事業主管機關、地方政府等權責事項，將改由該會管轄。</a:t>
            </a:r>
            <a:endParaRPr lang="en-US" altLang="zh-TW" dirty="0"/>
          </a:p>
        </p:txBody>
      </p:sp>
      <p:sp>
        <p:nvSpPr>
          <p:cNvPr id="4" name="日期版面配置區 3">
            <a:extLst>
              <a:ext uri="{FF2B5EF4-FFF2-40B4-BE49-F238E27FC236}">
                <a16:creationId xmlns:a16="http://schemas.microsoft.com/office/drawing/2014/main" id="{1925B3B5-AA98-6AFC-BA92-024492596619}"/>
              </a:ext>
            </a:extLst>
          </p:cNvPr>
          <p:cNvSpPr>
            <a:spLocks noGrp="1"/>
          </p:cNvSpPr>
          <p:nvPr>
            <p:ph type="dt" sz="half" idx="10"/>
          </p:nvPr>
        </p:nvSpPr>
        <p:spPr/>
        <p:txBody>
          <a:bodyPr/>
          <a:lstStyle/>
          <a:p>
            <a:fld id="{D3097A29-024B-47FC-859D-C9AC18297C38}"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96060BF9-E3A1-54E0-8EC0-9852E808E847}"/>
              </a:ext>
            </a:extLst>
          </p:cNvPr>
          <p:cNvSpPr>
            <a:spLocks noGrp="1"/>
          </p:cNvSpPr>
          <p:nvPr>
            <p:ph type="sldNum" sz="quarter" idx="12"/>
          </p:nvPr>
        </p:nvSpPr>
        <p:spPr>
          <a:xfrm>
            <a:off x="11135360" y="5466345"/>
            <a:ext cx="811019" cy="503578"/>
          </a:xfrm>
        </p:spPr>
        <p:txBody>
          <a:bodyPr/>
          <a:lstStyle/>
          <a:p>
            <a:fld id="{6FE64E8F-059B-40FE-AB5D-B663C92560A4}" type="slidenum">
              <a:rPr lang="zh-TW" altLang="en-US" smtClean="0"/>
              <a:t>3</a:t>
            </a:fld>
            <a:endParaRPr lang="zh-TW" altLang="en-US" dirty="0"/>
          </a:p>
        </p:txBody>
      </p:sp>
    </p:spTree>
    <p:extLst>
      <p:ext uri="{BB962C8B-B14F-4D97-AF65-F5344CB8AC3E}">
        <p14:creationId xmlns:p14="http://schemas.microsoft.com/office/powerpoint/2010/main" val="391291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D348788-1CAF-6818-0FBA-EA4D1586929F}"/>
              </a:ext>
            </a:extLst>
          </p:cNvPr>
          <p:cNvSpPr>
            <a:spLocks noGrp="1"/>
          </p:cNvSpPr>
          <p:nvPr>
            <p:ph type="title"/>
          </p:nvPr>
        </p:nvSpPr>
        <p:spPr>
          <a:xfrm>
            <a:off x="1396546" y="3001619"/>
            <a:ext cx="9603275" cy="1049235"/>
          </a:xfrm>
        </p:spPr>
        <p:txBody>
          <a:bodyPr/>
          <a:lstStyle/>
          <a:p>
            <a:r>
              <a:rPr lang="en-US" altLang="zh-TW" dirty="0"/>
              <a:t>2.</a:t>
            </a:r>
            <a:r>
              <a:rPr lang="zh-TW" altLang="en-US" dirty="0"/>
              <a:t> 資安「不等於」隱私</a:t>
            </a:r>
          </a:p>
        </p:txBody>
      </p:sp>
      <p:sp>
        <p:nvSpPr>
          <p:cNvPr id="3" name="日期版面配置區 2">
            <a:extLst>
              <a:ext uri="{FF2B5EF4-FFF2-40B4-BE49-F238E27FC236}">
                <a16:creationId xmlns:a16="http://schemas.microsoft.com/office/drawing/2014/main" id="{4097E504-BA99-E133-DF29-CD51EDD1D691}"/>
              </a:ext>
            </a:extLst>
          </p:cNvPr>
          <p:cNvSpPr>
            <a:spLocks noGrp="1"/>
          </p:cNvSpPr>
          <p:nvPr>
            <p:ph type="dt" sz="half" idx="10"/>
          </p:nvPr>
        </p:nvSpPr>
        <p:spPr/>
        <p:txBody>
          <a:bodyPr/>
          <a:lstStyle/>
          <a:p>
            <a:fld id="{0ABEA5AE-A4BE-43E5-B689-A3558EE94522}" type="datetime1">
              <a:rPr lang="zh-TW" altLang="en-US" smtClean="0"/>
              <a:t>2023/5/26</a:t>
            </a:fld>
            <a:endParaRPr lang="zh-TW" altLang="en-US"/>
          </a:p>
        </p:txBody>
      </p:sp>
      <p:sp>
        <p:nvSpPr>
          <p:cNvPr id="4" name="投影片編號版面配置區 3">
            <a:extLst>
              <a:ext uri="{FF2B5EF4-FFF2-40B4-BE49-F238E27FC236}">
                <a16:creationId xmlns:a16="http://schemas.microsoft.com/office/drawing/2014/main" id="{02B9696D-2344-4A21-392B-640CB5D44AB6}"/>
              </a:ext>
            </a:extLst>
          </p:cNvPr>
          <p:cNvSpPr>
            <a:spLocks noGrp="1"/>
          </p:cNvSpPr>
          <p:nvPr>
            <p:ph type="sldNum" sz="quarter" idx="12"/>
          </p:nvPr>
        </p:nvSpPr>
        <p:spPr>
          <a:xfrm>
            <a:off x="11054853" y="5303239"/>
            <a:ext cx="811019" cy="503578"/>
          </a:xfrm>
        </p:spPr>
        <p:txBody>
          <a:bodyPr/>
          <a:lstStyle/>
          <a:p>
            <a:fld id="{6FE64E8F-059B-40FE-AB5D-B663C92560A4}" type="slidenum">
              <a:rPr lang="zh-TW" altLang="en-US" smtClean="0"/>
              <a:t>4</a:t>
            </a:fld>
            <a:endParaRPr lang="zh-TW" altLang="en-US" dirty="0"/>
          </a:p>
        </p:txBody>
      </p:sp>
    </p:spTree>
    <p:extLst>
      <p:ext uri="{BB962C8B-B14F-4D97-AF65-F5344CB8AC3E}">
        <p14:creationId xmlns:p14="http://schemas.microsoft.com/office/powerpoint/2010/main" val="1578465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6EFC10-6F2E-C62F-9227-4D44D5EAC585}"/>
              </a:ext>
            </a:extLst>
          </p:cNvPr>
          <p:cNvSpPr>
            <a:spLocks noGrp="1"/>
          </p:cNvSpPr>
          <p:nvPr>
            <p:ph type="title"/>
          </p:nvPr>
        </p:nvSpPr>
        <p:spPr>
          <a:xfrm>
            <a:off x="1451579" y="804520"/>
            <a:ext cx="9603275" cy="558614"/>
          </a:xfrm>
        </p:spPr>
        <p:txBody>
          <a:bodyPr/>
          <a:lstStyle/>
          <a:p>
            <a:endParaRPr lang="zh-TW" altLang="en-US" dirty="0"/>
          </a:p>
        </p:txBody>
      </p:sp>
      <p:sp>
        <p:nvSpPr>
          <p:cNvPr id="3" name="內容版面配置區 2">
            <a:extLst>
              <a:ext uri="{FF2B5EF4-FFF2-40B4-BE49-F238E27FC236}">
                <a16:creationId xmlns:a16="http://schemas.microsoft.com/office/drawing/2014/main" id="{F758D380-0D33-69FB-A8A3-B012CFFD1B6C}"/>
              </a:ext>
            </a:extLst>
          </p:cNvPr>
          <p:cNvSpPr>
            <a:spLocks noGrp="1"/>
          </p:cNvSpPr>
          <p:nvPr>
            <p:ph idx="1"/>
          </p:nvPr>
        </p:nvSpPr>
        <p:spPr>
          <a:xfrm>
            <a:off x="1451579" y="1883834"/>
            <a:ext cx="9603275" cy="3848100"/>
          </a:xfrm>
        </p:spPr>
        <p:txBody>
          <a:bodyPr>
            <a:normAutofit lnSpcReduction="10000"/>
          </a:bodyPr>
          <a:lstStyle/>
          <a:p>
            <a:r>
              <a:rPr lang="en-US" altLang="zh-TW" dirty="0"/>
              <a:t>(1) </a:t>
            </a:r>
            <a:r>
              <a:rPr lang="zh-TW" altLang="en-US" dirty="0"/>
              <a:t>資安：資通安全管理法第</a:t>
            </a:r>
            <a:r>
              <a:rPr lang="en-US" altLang="zh-TW" dirty="0"/>
              <a:t>3</a:t>
            </a:r>
            <a:r>
              <a:rPr lang="zh-TW" altLang="en-US" dirty="0"/>
              <a:t>條第</a:t>
            </a:r>
            <a:r>
              <a:rPr lang="en-US" altLang="zh-TW" dirty="0"/>
              <a:t>3</a:t>
            </a:r>
            <a:r>
              <a:rPr lang="zh-TW" altLang="en-US" dirty="0"/>
              <a:t>款：「資通安全：指防止資通系統或資訊遭受未經授權之存取、使用、控制、洩漏、破壞、竄改、銷毀或其他侵害，以確保其機密性、完整性及可用性」。</a:t>
            </a:r>
            <a:endParaRPr lang="en-US" altLang="zh-TW" dirty="0"/>
          </a:p>
          <a:p>
            <a:r>
              <a:rPr lang="en-US" altLang="zh-TW" dirty="0"/>
              <a:t>(2) </a:t>
            </a:r>
            <a:r>
              <a:rPr lang="zh-TW" altLang="en-US" dirty="0"/>
              <a:t>隱私：司法院釋字第</a:t>
            </a:r>
            <a:r>
              <a:rPr lang="en-US" altLang="zh-TW" dirty="0"/>
              <a:t>603</a:t>
            </a:r>
            <a:r>
              <a:rPr lang="zh-TW" altLang="en-US" dirty="0"/>
              <a:t>號解釋文第</a:t>
            </a:r>
            <a:r>
              <a:rPr lang="en-US" altLang="zh-TW" dirty="0"/>
              <a:t>1</a:t>
            </a:r>
            <a:r>
              <a:rPr lang="zh-TW" altLang="en-US" dirty="0"/>
              <a:t>段</a:t>
            </a:r>
            <a:endParaRPr lang="en-US" altLang="zh-TW" dirty="0"/>
          </a:p>
          <a:p>
            <a:pPr lvl="1"/>
            <a:r>
              <a:rPr lang="en-US" altLang="zh-TW" dirty="0"/>
              <a:t>A.</a:t>
            </a:r>
            <a:r>
              <a:rPr lang="zh-TW" altLang="en-US" dirty="0"/>
              <a:t> 基於人性尊嚴與個人主體性之維護及人格發展之完整，並為保障個人生活私密領域</a:t>
            </a:r>
            <a:r>
              <a:rPr lang="zh-TW" altLang="en-US" b="1" u="sng" dirty="0">
                <a:solidFill>
                  <a:srgbClr val="FF0000"/>
                </a:solidFill>
              </a:rPr>
              <a:t>免於他人侵擾</a:t>
            </a:r>
            <a:r>
              <a:rPr lang="zh-TW" altLang="en-US" dirty="0"/>
              <a:t>及個人資料之</a:t>
            </a:r>
            <a:r>
              <a:rPr lang="zh-TW" altLang="en-US" b="1" u="sng" dirty="0">
                <a:solidFill>
                  <a:srgbClr val="FF0000"/>
                </a:solidFill>
              </a:rPr>
              <a:t>自主控制</a:t>
            </a:r>
            <a:r>
              <a:rPr lang="zh-TW" altLang="en-US" dirty="0"/>
              <a:t>，隱私權乃為不可或缺之基本權利。</a:t>
            </a:r>
            <a:endParaRPr lang="en-US" altLang="zh-TW" dirty="0"/>
          </a:p>
          <a:p>
            <a:pPr lvl="1"/>
            <a:r>
              <a:rPr lang="en-US" altLang="zh-TW" dirty="0"/>
              <a:t>B.</a:t>
            </a:r>
            <a:r>
              <a:rPr lang="zh-TW" altLang="en-US" dirty="0"/>
              <a:t> 就個人自主控制個人資料之</a:t>
            </a:r>
            <a:r>
              <a:rPr lang="zh-TW" altLang="en-US" b="1" u="sng" dirty="0">
                <a:solidFill>
                  <a:srgbClr val="FF0000"/>
                </a:solidFill>
              </a:rPr>
              <a:t>資訊隱私權</a:t>
            </a:r>
            <a:r>
              <a:rPr lang="zh-TW" altLang="en-US" dirty="0"/>
              <a:t>而言，乃保障人民決定是否揭露其個人資料、及在何種範圍內、於何時、以何種方式、向何人揭露之</a:t>
            </a:r>
            <a:r>
              <a:rPr lang="zh-TW" altLang="en-US" b="1" u="sng" dirty="0">
                <a:solidFill>
                  <a:srgbClr val="FF0000"/>
                </a:solidFill>
              </a:rPr>
              <a:t>決定權</a:t>
            </a:r>
            <a:r>
              <a:rPr lang="zh-TW" altLang="en-US" dirty="0"/>
              <a:t>，並保障人民對其個人資料之使用有</a:t>
            </a:r>
            <a:r>
              <a:rPr lang="zh-TW" altLang="en-US" b="1" u="sng" dirty="0">
                <a:solidFill>
                  <a:srgbClr val="FF0000"/>
                </a:solidFill>
              </a:rPr>
              <a:t>知悉與控制權</a:t>
            </a:r>
            <a:r>
              <a:rPr lang="zh-TW" altLang="en-US" dirty="0"/>
              <a:t>及資料記載錯誤之</a:t>
            </a:r>
            <a:r>
              <a:rPr lang="zh-TW" altLang="en-US" b="1" u="sng" dirty="0">
                <a:solidFill>
                  <a:srgbClr val="FF0000"/>
                </a:solidFill>
              </a:rPr>
              <a:t>更正權</a:t>
            </a:r>
            <a:r>
              <a:rPr lang="zh-TW" altLang="en-US" dirty="0"/>
              <a:t>。</a:t>
            </a:r>
            <a:endParaRPr lang="en-US" altLang="zh-TW" dirty="0"/>
          </a:p>
          <a:p>
            <a:r>
              <a:rPr lang="en-US" altLang="zh-TW" dirty="0">
                <a:sym typeface="Wingdings" panose="05000000000000000000" pitchFamily="2" charset="2"/>
              </a:rPr>
              <a:t> </a:t>
            </a:r>
            <a:r>
              <a:rPr lang="zh-TW" altLang="en-US" dirty="0">
                <a:sym typeface="Wingdings" panose="05000000000000000000" pitchFamily="2" charset="2"/>
              </a:rPr>
              <a:t>「資安」是保障「隱私」的必要條件，但非充分條件。</a:t>
            </a:r>
            <a:endParaRPr lang="zh-TW" altLang="en-US" dirty="0"/>
          </a:p>
        </p:txBody>
      </p:sp>
      <p:sp>
        <p:nvSpPr>
          <p:cNvPr id="4" name="日期版面配置區 3">
            <a:extLst>
              <a:ext uri="{FF2B5EF4-FFF2-40B4-BE49-F238E27FC236}">
                <a16:creationId xmlns:a16="http://schemas.microsoft.com/office/drawing/2014/main" id="{D960D4B0-EF09-366F-D6A2-F66D6F5400A0}"/>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3AC990AD-8F90-1087-7B60-B0A44B741D41}"/>
              </a:ext>
            </a:extLst>
          </p:cNvPr>
          <p:cNvSpPr>
            <a:spLocks noGrp="1"/>
          </p:cNvSpPr>
          <p:nvPr>
            <p:ph type="sldNum" sz="quarter" idx="12"/>
          </p:nvPr>
        </p:nvSpPr>
        <p:spPr>
          <a:xfrm>
            <a:off x="11215793" y="5466345"/>
            <a:ext cx="811019" cy="503578"/>
          </a:xfrm>
        </p:spPr>
        <p:txBody>
          <a:bodyPr/>
          <a:lstStyle/>
          <a:p>
            <a:fld id="{6FE64E8F-059B-40FE-AB5D-B663C92560A4}" type="slidenum">
              <a:rPr lang="zh-TW" altLang="en-US" smtClean="0"/>
              <a:t>5</a:t>
            </a:fld>
            <a:endParaRPr lang="zh-TW" altLang="en-US" dirty="0"/>
          </a:p>
        </p:txBody>
      </p:sp>
    </p:spTree>
    <p:extLst>
      <p:ext uri="{BB962C8B-B14F-4D97-AF65-F5344CB8AC3E}">
        <p14:creationId xmlns:p14="http://schemas.microsoft.com/office/powerpoint/2010/main" val="911641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8AD345D-56E8-22B2-9955-9AB8C186AE10}"/>
              </a:ext>
            </a:extLst>
          </p:cNvPr>
          <p:cNvSpPr>
            <a:spLocks noGrp="1"/>
          </p:cNvSpPr>
          <p:nvPr>
            <p:ph type="title"/>
          </p:nvPr>
        </p:nvSpPr>
        <p:spPr/>
        <p:txBody>
          <a:bodyPr/>
          <a:lstStyle/>
          <a:p>
            <a:r>
              <a:rPr lang="en-US" altLang="zh-TW" dirty="0"/>
              <a:t>3. </a:t>
            </a:r>
            <a:r>
              <a:rPr lang="zh-TW" altLang="en-US" dirty="0"/>
              <a:t>獨立機關的必要性</a:t>
            </a:r>
            <a:br>
              <a:rPr lang="zh-TW" altLang="en-US" dirty="0"/>
            </a:br>
            <a:endParaRPr lang="zh-TW" altLang="en-US" dirty="0"/>
          </a:p>
        </p:txBody>
      </p:sp>
      <p:sp>
        <p:nvSpPr>
          <p:cNvPr id="3" name="內容版面配置區 2">
            <a:extLst>
              <a:ext uri="{FF2B5EF4-FFF2-40B4-BE49-F238E27FC236}">
                <a16:creationId xmlns:a16="http://schemas.microsoft.com/office/drawing/2014/main" id="{F774E0F0-5270-9FCD-4E03-E8635613C8E3}"/>
              </a:ext>
            </a:extLst>
          </p:cNvPr>
          <p:cNvSpPr>
            <a:spLocks noGrp="1"/>
          </p:cNvSpPr>
          <p:nvPr>
            <p:ph idx="1"/>
          </p:nvPr>
        </p:nvSpPr>
        <p:spPr/>
        <p:txBody>
          <a:bodyPr/>
          <a:lstStyle/>
          <a:p>
            <a:r>
              <a:rPr lang="en-US" altLang="zh-TW" dirty="0"/>
              <a:t>(1) </a:t>
            </a:r>
            <a:r>
              <a:rPr lang="zh-TW" altLang="en-US" dirty="0"/>
              <a:t>兩種獨立機關</a:t>
            </a:r>
            <a:endParaRPr lang="en-US" altLang="zh-TW" dirty="0"/>
          </a:p>
          <a:p>
            <a:pPr lvl="1"/>
            <a:r>
              <a:rPr lang="en-US" altLang="zh-TW" dirty="0"/>
              <a:t>A. </a:t>
            </a:r>
            <a:r>
              <a:rPr lang="zh-TW" altLang="en-US" dirty="0"/>
              <a:t>相當中央二級獨立機關：</a:t>
            </a:r>
            <a:endParaRPr lang="en-US" altLang="zh-TW" dirty="0"/>
          </a:p>
          <a:p>
            <a:pPr lvl="2"/>
            <a:r>
              <a:rPr lang="zh-TW" altLang="en-US" dirty="0"/>
              <a:t>專任委員，經立法院同意後任命</a:t>
            </a:r>
            <a:endParaRPr lang="en-US" altLang="zh-TW" dirty="0"/>
          </a:p>
          <a:p>
            <a:pPr lvl="2"/>
            <a:r>
              <a:rPr lang="en-US" altLang="zh-TW" dirty="0">
                <a:sym typeface="Wingdings" panose="05000000000000000000" pitchFamily="2" charset="2"/>
              </a:rPr>
              <a:t>(ex)</a:t>
            </a:r>
            <a:r>
              <a:rPr lang="zh-TW" altLang="en-US" dirty="0">
                <a:sym typeface="Wingdings" panose="05000000000000000000" pitchFamily="2" charset="2"/>
              </a:rPr>
              <a:t>：中選會、公平會、通傳會</a:t>
            </a:r>
            <a:endParaRPr lang="en-US" altLang="zh-TW" dirty="0">
              <a:sym typeface="Wingdings" panose="05000000000000000000" pitchFamily="2" charset="2"/>
            </a:endParaRPr>
          </a:p>
          <a:p>
            <a:pPr lvl="1"/>
            <a:r>
              <a:rPr lang="en-US" altLang="zh-TW" dirty="0"/>
              <a:t>B. </a:t>
            </a:r>
            <a:r>
              <a:rPr lang="zh-TW" altLang="en-US" dirty="0"/>
              <a:t>相當中央三級獨立機關</a:t>
            </a:r>
            <a:endParaRPr lang="en-US" altLang="zh-TW" dirty="0"/>
          </a:p>
          <a:p>
            <a:pPr lvl="2"/>
            <a:r>
              <a:rPr lang="zh-TW" altLang="en-US" dirty="0"/>
              <a:t>委員由行政院院長任命</a:t>
            </a:r>
            <a:endParaRPr lang="en-US" altLang="zh-TW" dirty="0"/>
          </a:p>
          <a:p>
            <a:pPr lvl="2"/>
            <a:r>
              <a:rPr lang="en-US" altLang="zh-TW" dirty="0"/>
              <a:t>(ex)</a:t>
            </a:r>
            <a:r>
              <a:rPr lang="zh-TW" altLang="en-US" dirty="0"/>
              <a:t>：運安會</a:t>
            </a:r>
            <a:endParaRPr lang="en-US" altLang="zh-TW" dirty="0"/>
          </a:p>
          <a:p>
            <a:pPr lvl="2"/>
            <a:endParaRPr lang="zh-TW" altLang="en-US" dirty="0"/>
          </a:p>
        </p:txBody>
      </p:sp>
      <p:sp>
        <p:nvSpPr>
          <p:cNvPr id="4" name="日期版面配置區 3">
            <a:extLst>
              <a:ext uri="{FF2B5EF4-FFF2-40B4-BE49-F238E27FC236}">
                <a16:creationId xmlns:a16="http://schemas.microsoft.com/office/drawing/2014/main" id="{6117B2B4-B17D-1AA3-56DA-C6E38D2600D5}"/>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AA31545D-F0CA-86A6-9E39-C65365ECB4BB}"/>
              </a:ext>
            </a:extLst>
          </p:cNvPr>
          <p:cNvSpPr>
            <a:spLocks noGrp="1"/>
          </p:cNvSpPr>
          <p:nvPr>
            <p:ph type="sldNum" sz="quarter" idx="12"/>
          </p:nvPr>
        </p:nvSpPr>
        <p:spPr>
          <a:xfrm>
            <a:off x="11190393" y="5466345"/>
            <a:ext cx="811019" cy="503578"/>
          </a:xfrm>
        </p:spPr>
        <p:txBody>
          <a:bodyPr/>
          <a:lstStyle/>
          <a:p>
            <a:fld id="{6FE64E8F-059B-40FE-AB5D-B663C92560A4}" type="slidenum">
              <a:rPr lang="zh-TW" altLang="en-US" smtClean="0"/>
              <a:t>6</a:t>
            </a:fld>
            <a:endParaRPr lang="zh-TW" altLang="en-US" dirty="0"/>
          </a:p>
        </p:txBody>
      </p:sp>
    </p:spTree>
    <p:extLst>
      <p:ext uri="{BB962C8B-B14F-4D97-AF65-F5344CB8AC3E}">
        <p14:creationId xmlns:p14="http://schemas.microsoft.com/office/powerpoint/2010/main" val="168849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26441E6-0086-2635-39FC-6229E1D4784C}"/>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60925A10-67F3-9328-4F56-614408811308}"/>
              </a:ext>
            </a:extLst>
          </p:cNvPr>
          <p:cNvSpPr>
            <a:spLocks noGrp="1"/>
          </p:cNvSpPr>
          <p:nvPr>
            <p:ph idx="1"/>
          </p:nvPr>
        </p:nvSpPr>
        <p:spPr/>
        <p:txBody>
          <a:bodyPr/>
          <a:lstStyle/>
          <a:p>
            <a:r>
              <a:rPr lang="en-US" altLang="zh-TW" dirty="0"/>
              <a:t>(2) </a:t>
            </a:r>
            <a:r>
              <a:rPr lang="zh-TW" altLang="en-US" dirty="0"/>
              <a:t>個資會是哪一種獨立機關？</a:t>
            </a:r>
            <a:endParaRPr lang="en-US" altLang="zh-TW" dirty="0"/>
          </a:p>
          <a:p>
            <a:pPr lvl="1"/>
            <a:r>
              <a:rPr lang="en-US" altLang="zh-TW" dirty="0"/>
              <a:t>A. </a:t>
            </a:r>
            <a:r>
              <a:rPr lang="zh-TW" altLang="en-US" dirty="0"/>
              <a:t>相當中央二級或三級？獨立性程度有別。</a:t>
            </a:r>
            <a:endParaRPr lang="en-US" altLang="zh-TW" dirty="0"/>
          </a:p>
          <a:p>
            <a:pPr lvl="1"/>
            <a:r>
              <a:rPr lang="en-US" altLang="zh-TW" dirty="0"/>
              <a:t>B. </a:t>
            </a:r>
            <a:r>
              <a:rPr lang="zh-TW" altLang="en-US" dirty="0"/>
              <a:t>個資會預定享有哪些權限？</a:t>
            </a:r>
            <a:endParaRPr lang="en-US" altLang="zh-TW" dirty="0"/>
          </a:p>
          <a:p>
            <a:pPr lvl="2"/>
            <a:r>
              <a:rPr lang="zh-TW" altLang="en-US" dirty="0"/>
              <a:t>哪些個案決定權限？與其他法律所建立起之個資相關審議機制間，彼此權責間如何劃分？</a:t>
            </a:r>
            <a:endParaRPr lang="en-US" altLang="zh-TW" dirty="0"/>
          </a:p>
          <a:p>
            <a:pPr lvl="2"/>
            <a:r>
              <a:rPr lang="zh-TW" altLang="en-US" dirty="0"/>
              <a:t>哪些通案決定權限？如何確保獨立性？</a:t>
            </a:r>
          </a:p>
        </p:txBody>
      </p:sp>
      <p:sp>
        <p:nvSpPr>
          <p:cNvPr id="4" name="日期版面配置區 3">
            <a:extLst>
              <a:ext uri="{FF2B5EF4-FFF2-40B4-BE49-F238E27FC236}">
                <a16:creationId xmlns:a16="http://schemas.microsoft.com/office/drawing/2014/main" id="{3963C669-B203-AC00-6A02-B424A5F7419F}"/>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0C37E45A-DBD5-17B3-F7A1-B485408E4208}"/>
              </a:ext>
            </a:extLst>
          </p:cNvPr>
          <p:cNvSpPr>
            <a:spLocks noGrp="1"/>
          </p:cNvSpPr>
          <p:nvPr>
            <p:ph type="sldNum" sz="quarter" idx="12"/>
          </p:nvPr>
        </p:nvSpPr>
        <p:spPr>
          <a:xfrm>
            <a:off x="11131126" y="5466345"/>
            <a:ext cx="811019" cy="503578"/>
          </a:xfrm>
        </p:spPr>
        <p:txBody>
          <a:bodyPr/>
          <a:lstStyle/>
          <a:p>
            <a:fld id="{6FE64E8F-059B-40FE-AB5D-B663C92560A4}" type="slidenum">
              <a:rPr lang="zh-TW" altLang="en-US" smtClean="0"/>
              <a:t>7</a:t>
            </a:fld>
            <a:endParaRPr lang="zh-TW" altLang="en-US" dirty="0"/>
          </a:p>
        </p:txBody>
      </p:sp>
    </p:spTree>
    <p:extLst>
      <p:ext uri="{BB962C8B-B14F-4D97-AF65-F5344CB8AC3E}">
        <p14:creationId xmlns:p14="http://schemas.microsoft.com/office/powerpoint/2010/main" val="1223005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42A503-365B-8828-BDF2-ACEFC5496E60}"/>
              </a:ext>
            </a:extLst>
          </p:cNvPr>
          <p:cNvSpPr>
            <a:spLocks noGrp="1"/>
          </p:cNvSpPr>
          <p:nvPr>
            <p:ph type="title"/>
          </p:nvPr>
        </p:nvSpPr>
        <p:spPr/>
        <p:txBody>
          <a:bodyPr/>
          <a:lstStyle/>
          <a:p>
            <a:r>
              <a:rPr lang="en-US" altLang="zh-TW" dirty="0"/>
              <a:t>4.</a:t>
            </a:r>
            <a:r>
              <a:rPr lang="zh-TW" altLang="en-US" dirty="0"/>
              <a:t> 目的外利用</a:t>
            </a:r>
          </a:p>
        </p:txBody>
      </p:sp>
      <p:sp>
        <p:nvSpPr>
          <p:cNvPr id="3" name="內容版面配置區 2">
            <a:extLst>
              <a:ext uri="{FF2B5EF4-FFF2-40B4-BE49-F238E27FC236}">
                <a16:creationId xmlns:a16="http://schemas.microsoft.com/office/drawing/2014/main" id="{5EAFB3D5-11E2-76C0-329F-E3EEFD313CFB}"/>
              </a:ext>
            </a:extLst>
          </p:cNvPr>
          <p:cNvSpPr>
            <a:spLocks noGrp="1"/>
          </p:cNvSpPr>
          <p:nvPr>
            <p:ph idx="1"/>
          </p:nvPr>
        </p:nvSpPr>
        <p:spPr/>
        <p:txBody>
          <a:bodyPr>
            <a:normAutofit lnSpcReduction="10000"/>
          </a:bodyPr>
          <a:lstStyle/>
          <a:p>
            <a:r>
              <a:rPr lang="en-US" altLang="zh-TW" dirty="0"/>
              <a:t>(1) </a:t>
            </a:r>
            <a:r>
              <a:rPr lang="zh-TW" altLang="en-US" dirty="0"/>
              <a:t>第</a:t>
            </a:r>
            <a:r>
              <a:rPr lang="en-US" altLang="zh-TW" dirty="0"/>
              <a:t>6</a:t>
            </a:r>
            <a:r>
              <a:rPr lang="zh-TW" altLang="en-US" dirty="0"/>
              <a:t>條與第</a:t>
            </a:r>
            <a:r>
              <a:rPr lang="en-US" altLang="zh-TW" dirty="0"/>
              <a:t>16</a:t>
            </a:r>
            <a:r>
              <a:rPr lang="zh-TW" altLang="en-US" dirty="0"/>
              <a:t>條或第</a:t>
            </a:r>
            <a:r>
              <a:rPr lang="en-US" altLang="zh-TW" dirty="0"/>
              <a:t>20</a:t>
            </a:r>
            <a:r>
              <a:rPr lang="zh-TW" altLang="en-US" dirty="0"/>
              <a:t>條間之關係，宜進一步釐清：</a:t>
            </a:r>
            <a:endParaRPr lang="en-US" altLang="zh-TW" dirty="0"/>
          </a:p>
          <a:p>
            <a:pPr lvl="1"/>
            <a:r>
              <a:rPr lang="en-US" altLang="zh-TW" dirty="0"/>
              <a:t>A.</a:t>
            </a:r>
            <a:r>
              <a:rPr lang="zh-TW" altLang="en-US" dirty="0"/>
              <a:t> 第</a:t>
            </a:r>
            <a:r>
              <a:rPr lang="en-US" altLang="zh-TW" dirty="0"/>
              <a:t>6</a:t>
            </a:r>
            <a:r>
              <a:rPr lang="zh-TW" altLang="en-US" dirty="0"/>
              <a:t>條是「容許要件」、第</a:t>
            </a:r>
            <a:r>
              <a:rPr lang="en-US" altLang="zh-TW" dirty="0"/>
              <a:t>16</a:t>
            </a:r>
            <a:r>
              <a:rPr lang="zh-TW" altLang="en-US" dirty="0"/>
              <a:t>條獲第</a:t>
            </a:r>
            <a:r>
              <a:rPr lang="en-US" altLang="zh-TW" dirty="0"/>
              <a:t>20</a:t>
            </a:r>
            <a:r>
              <a:rPr lang="zh-TW" altLang="en-US" dirty="0"/>
              <a:t>條是「合法要件」？</a:t>
            </a:r>
            <a:endParaRPr lang="en-US" altLang="zh-TW" dirty="0"/>
          </a:p>
          <a:p>
            <a:pPr lvl="1"/>
            <a:r>
              <a:rPr lang="en-US" altLang="zh-TW" dirty="0"/>
              <a:t>B. </a:t>
            </a:r>
            <a:r>
              <a:rPr lang="zh-TW" altLang="en-US" dirty="0"/>
              <a:t>「特種個資」與「非特種個資」，在「合法要件」上應有何等不同之設計？</a:t>
            </a:r>
            <a:endParaRPr lang="en-US" altLang="zh-TW" dirty="0"/>
          </a:p>
          <a:p>
            <a:r>
              <a:rPr lang="en-US" altLang="zh-TW" dirty="0"/>
              <a:t>(2)</a:t>
            </a:r>
            <a:r>
              <a:rPr lang="zh-TW" altLang="en-US" dirty="0"/>
              <a:t>第</a:t>
            </a:r>
            <a:r>
              <a:rPr lang="en-US" altLang="zh-TW" dirty="0"/>
              <a:t>6</a:t>
            </a:r>
            <a:r>
              <a:rPr lang="zh-TW" altLang="en-US" dirty="0"/>
              <a:t>條、第</a:t>
            </a:r>
            <a:r>
              <a:rPr lang="en-US" altLang="zh-TW" dirty="0"/>
              <a:t>16</a:t>
            </a:r>
            <a:r>
              <a:rPr lang="zh-TW" altLang="en-US" dirty="0"/>
              <a:t>條、第</a:t>
            </a:r>
            <a:r>
              <a:rPr lang="en-US" altLang="zh-TW" dirty="0"/>
              <a:t>20</a:t>
            </a:r>
            <a:r>
              <a:rPr lang="zh-TW" altLang="en-US" dirty="0"/>
              <a:t>條之要件，宜進一步明確化：</a:t>
            </a:r>
            <a:endParaRPr lang="en-US" altLang="zh-TW" dirty="0"/>
          </a:p>
          <a:p>
            <a:pPr lvl="1"/>
            <a:r>
              <a:rPr lang="en-US" altLang="zh-TW" dirty="0"/>
              <a:t>A. </a:t>
            </a:r>
            <a:r>
              <a:rPr lang="zh-TW" altLang="en-US" dirty="0"/>
              <a:t>何謂第</a:t>
            </a:r>
            <a:r>
              <a:rPr lang="en-US" altLang="zh-TW" dirty="0"/>
              <a:t>16</a:t>
            </a:r>
            <a:r>
              <a:rPr lang="zh-TW" altLang="en-US" dirty="0"/>
              <a:t>條第</a:t>
            </a:r>
            <a:r>
              <a:rPr lang="en-US" altLang="zh-TW" dirty="0"/>
              <a:t>2</a:t>
            </a:r>
            <a:r>
              <a:rPr lang="zh-TW" altLang="en-US" dirty="0"/>
              <a:t>款或第</a:t>
            </a:r>
            <a:r>
              <a:rPr lang="en-US" altLang="zh-TW" dirty="0"/>
              <a:t>20</a:t>
            </a:r>
            <a:r>
              <a:rPr lang="zh-TW" altLang="en-US" dirty="0"/>
              <a:t>條第</a:t>
            </a:r>
            <a:r>
              <a:rPr lang="en-US" altLang="zh-TW" dirty="0"/>
              <a:t>1</a:t>
            </a:r>
            <a:r>
              <a:rPr lang="zh-TW" altLang="en-US" dirty="0"/>
              <a:t>項第</a:t>
            </a:r>
            <a:r>
              <a:rPr lang="en-US" altLang="zh-TW" dirty="0"/>
              <a:t>2</a:t>
            </a:r>
            <a:r>
              <a:rPr lang="zh-TW" altLang="en-US" dirty="0"/>
              <a:t>款之「公共利益」？</a:t>
            </a:r>
            <a:endParaRPr lang="en-US" altLang="zh-TW" dirty="0"/>
          </a:p>
          <a:p>
            <a:pPr lvl="1"/>
            <a:r>
              <a:rPr lang="en-US" altLang="zh-TW" dirty="0"/>
              <a:t>B.</a:t>
            </a:r>
            <a:r>
              <a:rPr lang="zh-TW" altLang="en-US" dirty="0"/>
              <a:t> 何謂第</a:t>
            </a:r>
            <a:r>
              <a:rPr lang="en-US" altLang="zh-TW" dirty="0"/>
              <a:t>16</a:t>
            </a:r>
            <a:r>
              <a:rPr lang="zh-TW" altLang="en-US" dirty="0"/>
              <a:t>條第</a:t>
            </a:r>
            <a:r>
              <a:rPr lang="en-US" altLang="zh-TW" dirty="0"/>
              <a:t>6</a:t>
            </a:r>
            <a:r>
              <a:rPr lang="zh-TW" altLang="en-US" dirty="0"/>
              <a:t>款或第</a:t>
            </a:r>
            <a:r>
              <a:rPr lang="en-US" altLang="zh-TW" dirty="0"/>
              <a:t>20</a:t>
            </a:r>
            <a:r>
              <a:rPr lang="zh-TW" altLang="en-US" dirty="0"/>
              <a:t>條第</a:t>
            </a:r>
            <a:r>
              <a:rPr lang="en-US" altLang="zh-TW" dirty="0"/>
              <a:t>1</a:t>
            </a:r>
            <a:r>
              <a:rPr lang="zh-TW" altLang="en-US" dirty="0"/>
              <a:t>項第</a:t>
            </a:r>
            <a:r>
              <a:rPr lang="en-US" altLang="zh-TW" dirty="0"/>
              <a:t>7</a:t>
            </a:r>
            <a:r>
              <a:rPr lang="zh-TW" altLang="en-US" dirty="0"/>
              <a:t>款之「有利於當事人權益」？</a:t>
            </a:r>
            <a:endParaRPr lang="en-US" altLang="zh-TW" dirty="0"/>
          </a:p>
          <a:p>
            <a:pPr lvl="1"/>
            <a:r>
              <a:rPr lang="en-US" altLang="zh-TW" dirty="0"/>
              <a:t>C. </a:t>
            </a:r>
            <a:r>
              <a:rPr lang="zh-TW" altLang="en-US" dirty="0"/>
              <a:t>國發會草案擬刪除第</a:t>
            </a:r>
            <a:r>
              <a:rPr lang="en-US" altLang="zh-TW" dirty="0"/>
              <a:t>16</a:t>
            </a:r>
            <a:r>
              <a:rPr lang="zh-TW" altLang="en-US" dirty="0"/>
              <a:t>條第</a:t>
            </a:r>
            <a:r>
              <a:rPr lang="en-US" altLang="zh-TW" dirty="0"/>
              <a:t>4</a:t>
            </a:r>
            <a:r>
              <a:rPr lang="zh-TW" altLang="en-US" dirty="0"/>
              <a:t>款或第</a:t>
            </a:r>
            <a:r>
              <a:rPr lang="en-US" altLang="zh-TW" dirty="0"/>
              <a:t>20</a:t>
            </a:r>
            <a:r>
              <a:rPr lang="zh-TW" altLang="en-US" dirty="0"/>
              <a:t>條第</a:t>
            </a:r>
            <a:r>
              <a:rPr lang="en-US" altLang="zh-TW" dirty="0"/>
              <a:t>1</a:t>
            </a:r>
            <a:r>
              <a:rPr lang="zh-TW" altLang="en-US" dirty="0"/>
              <a:t>項第</a:t>
            </a:r>
            <a:r>
              <a:rPr lang="en-US" altLang="zh-TW" dirty="0"/>
              <a:t>5</a:t>
            </a:r>
            <a:r>
              <a:rPr lang="zh-TW" altLang="en-US" dirty="0"/>
              <a:t>款之「公務機關或學術研究機構」，但殘存的問題是：「基於公共利益為統計或學術研究而有必要」之要件應如何解釋、適用？</a:t>
            </a:r>
          </a:p>
        </p:txBody>
      </p:sp>
      <p:sp>
        <p:nvSpPr>
          <p:cNvPr id="4" name="日期版面配置區 3">
            <a:extLst>
              <a:ext uri="{FF2B5EF4-FFF2-40B4-BE49-F238E27FC236}">
                <a16:creationId xmlns:a16="http://schemas.microsoft.com/office/drawing/2014/main" id="{EE244A66-5447-FF46-1AE2-3A1881C63407}"/>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FEEE683B-B908-4E17-0B9B-5EB7A1B2D1FA}"/>
              </a:ext>
            </a:extLst>
          </p:cNvPr>
          <p:cNvSpPr>
            <a:spLocks noGrp="1"/>
          </p:cNvSpPr>
          <p:nvPr>
            <p:ph type="sldNum" sz="quarter" idx="12"/>
          </p:nvPr>
        </p:nvSpPr>
        <p:spPr>
          <a:xfrm>
            <a:off x="11241193" y="5466345"/>
            <a:ext cx="811019" cy="503578"/>
          </a:xfrm>
        </p:spPr>
        <p:txBody>
          <a:bodyPr/>
          <a:lstStyle/>
          <a:p>
            <a:fld id="{6FE64E8F-059B-40FE-AB5D-B663C92560A4}" type="slidenum">
              <a:rPr lang="zh-TW" altLang="en-US" smtClean="0"/>
              <a:t>8</a:t>
            </a:fld>
            <a:endParaRPr lang="zh-TW" altLang="en-US" dirty="0"/>
          </a:p>
        </p:txBody>
      </p:sp>
    </p:spTree>
    <p:extLst>
      <p:ext uri="{BB962C8B-B14F-4D97-AF65-F5344CB8AC3E}">
        <p14:creationId xmlns:p14="http://schemas.microsoft.com/office/powerpoint/2010/main" val="1872404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2302CAD-C866-3B12-A315-FDDFFB63ED62}"/>
              </a:ext>
            </a:extLst>
          </p:cNvPr>
          <p:cNvSpPr>
            <a:spLocks noGrp="1"/>
          </p:cNvSpPr>
          <p:nvPr>
            <p:ph type="title"/>
          </p:nvPr>
        </p:nvSpPr>
        <p:spPr/>
        <p:txBody>
          <a:bodyPr/>
          <a:lstStyle/>
          <a:p>
            <a:endParaRPr lang="zh-TW" altLang="en-US"/>
          </a:p>
        </p:txBody>
      </p:sp>
      <p:sp>
        <p:nvSpPr>
          <p:cNvPr id="3" name="內容版面配置區 2">
            <a:extLst>
              <a:ext uri="{FF2B5EF4-FFF2-40B4-BE49-F238E27FC236}">
                <a16:creationId xmlns:a16="http://schemas.microsoft.com/office/drawing/2014/main" id="{C275F932-A536-4F8F-48D9-4DCAD1C25FC9}"/>
              </a:ext>
            </a:extLst>
          </p:cNvPr>
          <p:cNvSpPr>
            <a:spLocks noGrp="1"/>
          </p:cNvSpPr>
          <p:nvPr>
            <p:ph idx="1"/>
          </p:nvPr>
        </p:nvSpPr>
        <p:spPr/>
        <p:txBody>
          <a:bodyPr/>
          <a:lstStyle/>
          <a:p>
            <a:r>
              <a:rPr lang="en-US" altLang="zh-TW" dirty="0"/>
              <a:t>(3) </a:t>
            </a:r>
            <a:r>
              <a:rPr lang="zh-TW" altLang="en-US" dirty="0"/>
              <a:t>假名化如何定義、如何確保？</a:t>
            </a:r>
            <a:endParaRPr lang="en-US" altLang="zh-TW" dirty="0"/>
          </a:p>
          <a:p>
            <a:pPr lvl="1"/>
            <a:r>
              <a:rPr lang="en-US" altLang="zh-TW" dirty="0"/>
              <a:t>A. </a:t>
            </a:r>
            <a:r>
              <a:rPr lang="zh-TW" altLang="en-US" dirty="0"/>
              <a:t>第</a:t>
            </a:r>
            <a:r>
              <a:rPr lang="en-US" altLang="zh-TW" dirty="0"/>
              <a:t>6</a:t>
            </a:r>
            <a:r>
              <a:rPr lang="zh-TW" altLang="en-US" dirty="0"/>
              <a:t>條、第</a:t>
            </a:r>
            <a:r>
              <a:rPr lang="en-US" altLang="zh-TW" dirty="0"/>
              <a:t>16</a:t>
            </a:r>
            <a:r>
              <a:rPr lang="zh-TW" altLang="en-US" dirty="0"/>
              <a:t>條、第</a:t>
            </a:r>
            <a:r>
              <a:rPr lang="en-US" altLang="zh-TW" dirty="0"/>
              <a:t>20</a:t>
            </a:r>
            <a:r>
              <a:rPr lang="zh-TW" altLang="en-US" dirty="0"/>
              <a:t>條：「資料經過提供者處理後或經蒐集者依其揭露方式無從識別特定之當事人」是個資供作「目的外利用」之容許或合法要件。</a:t>
            </a:r>
            <a:endParaRPr lang="en-US" altLang="zh-TW" dirty="0"/>
          </a:p>
          <a:p>
            <a:pPr lvl="1"/>
            <a:r>
              <a:rPr lang="en-US" altLang="zh-TW" dirty="0"/>
              <a:t>B.</a:t>
            </a:r>
            <a:r>
              <a:rPr lang="zh-TW" altLang="en-US" dirty="0"/>
              <a:t> </a:t>
            </a:r>
            <a:r>
              <a:rPr lang="en-US" altLang="zh-TW" dirty="0"/>
              <a:t>111</a:t>
            </a:r>
            <a:r>
              <a:rPr lang="zh-TW" altLang="en-US" dirty="0"/>
              <a:t>憲判</a:t>
            </a:r>
            <a:r>
              <a:rPr lang="en-US" altLang="zh-TW" dirty="0"/>
              <a:t>13</a:t>
            </a:r>
            <a:r>
              <a:rPr lang="zh-TW" altLang="en-US" dirty="0"/>
              <a:t>：</a:t>
            </a:r>
            <a:r>
              <a:rPr lang="en-US" altLang="zh-TW" dirty="0"/>
              <a:t>…</a:t>
            </a:r>
            <a:r>
              <a:rPr lang="zh-TW" altLang="en-US" dirty="0"/>
              <a:t>「無從識別特定之當事人」</a:t>
            </a:r>
            <a:r>
              <a:rPr lang="en-US" altLang="zh-TW" dirty="0"/>
              <a:t>…</a:t>
            </a:r>
            <a:r>
              <a:rPr lang="zh-TW" altLang="en-US" dirty="0"/>
              <a:t>，首可明確排除「可直接識別該個人」之資料型態；又與個資法第</a:t>
            </a:r>
            <a:r>
              <a:rPr lang="en-US" altLang="zh-TW" dirty="0"/>
              <a:t>2</a:t>
            </a:r>
            <a:r>
              <a:rPr lang="zh-TW" altLang="en-US" dirty="0"/>
              <a:t>條第</a:t>
            </a:r>
            <a:r>
              <a:rPr lang="en-US" altLang="zh-TW" dirty="0"/>
              <a:t>1</a:t>
            </a:r>
            <a:r>
              <a:rPr lang="zh-TW" altLang="en-US" dirty="0"/>
              <a:t>款規定之個資定義合併觀察，亦可排除「完全匿名且無還原可能性，因此不在個資法保護範圍內」之資料型態。</a:t>
            </a:r>
            <a:endParaRPr lang="en-US" altLang="zh-TW" dirty="0"/>
          </a:p>
          <a:p>
            <a:pPr lvl="1"/>
            <a:r>
              <a:rPr lang="en-US" altLang="zh-TW" dirty="0">
                <a:sym typeface="Wingdings" panose="05000000000000000000" pitchFamily="2" charset="2"/>
              </a:rPr>
              <a:t></a:t>
            </a:r>
            <a:r>
              <a:rPr lang="zh-TW" altLang="en-US" dirty="0">
                <a:sym typeface="Wingdings" panose="05000000000000000000" pitchFamily="2" charset="2"/>
              </a:rPr>
              <a:t> 前揭規定文字，即憲法法庭所謂「去識別化」，指的是學理上之「假名化」。</a:t>
            </a:r>
            <a:endParaRPr lang="en-US" altLang="zh-TW" dirty="0"/>
          </a:p>
          <a:p>
            <a:pPr lvl="1"/>
            <a:r>
              <a:rPr lang="en-US" altLang="zh-TW" dirty="0"/>
              <a:t>C. </a:t>
            </a:r>
            <a:r>
              <a:rPr lang="zh-TW" altLang="en-US" dirty="0"/>
              <a:t>對於「敏感性」與「非敏感性」個資，去識別化或假名化之程度，規範上有所不同。</a:t>
            </a:r>
            <a:endParaRPr lang="en-US" altLang="zh-TW" dirty="0"/>
          </a:p>
          <a:p>
            <a:pPr lvl="1"/>
            <a:r>
              <a:rPr lang="en-US" altLang="zh-TW" dirty="0"/>
              <a:t>D. </a:t>
            </a:r>
            <a:r>
              <a:rPr lang="zh-TW" altLang="en-US" dirty="0"/>
              <a:t>如何才能認定已完備「去識別化」或「假名化」之要求？個資會就此應扮演何等角色？</a:t>
            </a:r>
          </a:p>
        </p:txBody>
      </p:sp>
      <p:sp>
        <p:nvSpPr>
          <p:cNvPr id="4" name="日期版面配置區 3">
            <a:extLst>
              <a:ext uri="{FF2B5EF4-FFF2-40B4-BE49-F238E27FC236}">
                <a16:creationId xmlns:a16="http://schemas.microsoft.com/office/drawing/2014/main" id="{F9893E4F-5F10-5C9E-EAB7-E77DE8FB51B4}"/>
              </a:ext>
            </a:extLst>
          </p:cNvPr>
          <p:cNvSpPr>
            <a:spLocks noGrp="1"/>
          </p:cNvSpPr>
          <p:nvPr>
            <p:ph type="dt" sz="half" idx="10"/>
          </p:nvPr>
        </p:nvSpPr>
        <p:spPr/>
        <p:txBody>
          <a:bodyPr/>
          <a:lstStyle/>
          <a:p>
            <a:fld id="{E7142414-9C9F-4873-B047-5B32A3E55A27}" type="datetime1">
              <a:rPr lang="zh-TW" altLang="en-US" smtClean="0"/>
              <a:t>2023/5/26</a:t>
            </a:fld>
            <a:endParaRPr lang="zh-TW" altLang="en-US"/>
          </a:p>
        </p:txBody>
      </p:sp>
      <p:sp>
        <p:nvSpPr>
          <p:cNvPr id="5" name="投影片編號版面配置區 4">
            <a:extLst>
              <a:ext uri="{FF2B5EF4-FFF2-40B4-BE49-F238E27FC236}">
                <a16:creationId xmlns:a16="http://schemas.microsoft.com/office/drawing/2014/main" id="{50D4D746-658F-0A60-9E4D-767B42FA5DF7}"/>
              </a:ext>
            </a:extLst>
          </p:cNvPr>
          <p:cNvSpPr>
            <a:spLocks noGrp="1"/>
          </p:cNvSpPr>
          <p:nvPr>
            <p:ph type="sldNum" sz="quarter" idx="12"/>
          </p:nvPr>
        </p:nvSpPr>
        <p:spPr>
          <a:xfrm>
            <a:off x="11266594" y="5466345"/>
            <a:ext cx="811019" cy="503578"/>
          </a:xfrm>
        </p:spPr>
        <p:txBody>
          <a:bodyPr/>
          <a:lstStyle/>
          <a:p>
            <a:fld id="{6FE64E8F-059B-40FE-AB5D-B663C92560A4}" type="slidenum">
              <a:rPr lang="zh-TW" altLang="en-US" smtClean="0"/>
              <a:t>9</a:t>
            </a:fld>
            <a:endParaRPr lang="zh-TW" altLang="en-US" dirty="0"/>
          </a:p>
        </p:txBody>
      </p:sp>
    </p:spTree>
    <p:extLst>
      <p:ext uri="{BB962C8B-B14F-4D97-AF65-F5344CB8AC3E}">
        <p14:creationId xmlns:p14="http://schemas.microsoft.com/office/powerpoint/2010/main" val="3528037202"/>
      </p:ext>
    </p:extLst>
  </p:cSld>
  <p:clrMapOvr>
    <a:masterClrMapping/>
  </p:clrMapOvr>
</p:sld>
</file>

<file path=ppt/theme/theme1.xml><?xml version="1.0" encoding="utf-8"?>
<a:theme xmlns:a="http://schemas.openxmlformats.org/drawingml/2006/main" name="圖庫">
  <a:themeElements>
    <a:clrScheme name="圖庫">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圖庫">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圖庫">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378</TotalTime>
  <Words>1256</Words>
  <Application>Microsoft Office PowerPoint</Application>
  <PresentationFormat>寬螢幕</PresentationFormat>
  <Paragraphs>85</Paragraphs>
  <Slides>12</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12</vt:i4>
      </vt:variant>
    </vt:vector>
  </HeadingPairs>
  <TitlesOfParts>
    <vt:vector size="17" baseType="lpstr">
      <vt:lpstr>標楷體</vt:lpstr>
      <vt:lpstr>Arial</vt:lpstr>
      <vt:lpstr>Calibri</vt:lpstr>
      <vt:lpstr>Gill Sans MT</vt:lpstr>
      <vt:lpstr>圖庫</vt:lpstr>
      <vt:lpstr>「修個資法能解決頻傳的個資外洩事件嗎？」座談會 與談稿</vt:lpstr>
      <vt:lpstr>與談大綱</vt:lpstr>
      <vt:lpstr>1. 修法動態</vt:lpstr>
      <vt:lpstr>2. 資安「不等於」隱私</vt:lpstr>
      <vt:lpstr>PowerPoint 簡報</vt:lpstr>
      <vt:lpstr>3. 獨立機關的必要性 </vt:lpstr>
      <vt:lpstr>PowerPoint 簡報</vt:lpstr>
      <vt:lpstr>4. 目的外利用</vt:lpstr>
      <vt:lpstr>PowerPoint 簡報</vt:lpstr>
      <vt:lpstr>5. 退出權</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與談稿</dc:title>
  <dc:creator>Yu-Yin Tu</dc:creator>
  <cp:lastModifiedBy>Yu-Yin Tu</cp:lastModifiedBy>
  <cp:revision>1</cp:revision>
  <dcterms:created xsi:type="dcterms:W3CDTF">2023-05-26T05:28:57Z</dcterms:created>
  <dcterms:modified xsi:type="dcterms:W3CDTF">2023-05-26T11:47:15Z</dcterms:modified>
</cp:coreProperties>
</file>