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61" r:id="rId1"/>
  </p:sldMasterIdLst>
  <p:notesMasterIdLst>
    <p:notesMasterId r:id="rId10"/>
  </p:notesMasterIdLst>
  <p:handoutMasterIdLst>
    <p:handoutMasterId r:id="rId11"/>
  </p:handoutMasterIdLst>
  <p:sldIdLst>
    <p:sldId id="364" r:id="rId2"/>
    <p:sldId id="922" r:id="rId3"/>
    <p:sldId id="1287" r:id="rId4"/>
    <p:sldId id="1388" r:id="rId5"/>
    <p:sldId id="1389" r:id="rId6"/>
    <p:sldId id="1374" r:id="rId7"/>
    <p:sldId id="1387" r:id="rId8"/>
    <p:sldId id="942" r:id="rId9"/>
  </p:sldIdLst>
  <p:sldSz cx="12192000" cy="6858000"/>
  <p:notesSz cx="6858000" cy="9144000"/>
  <p:custDataLst>
    <p:tags r:id="rId12"/>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BEA484"/>
    <a:srgbClr val="7B6141"/>
    <a:srgbClr val="5D4931"/>
    <a:srgbClr val="A6A6A6"/>
    <a:srgbClr val="CEBBA3"/>
    <a:srgbClr val="FFFFFF"/>
    <a:srgbClr val="F5811E"/>
    <a:srgbClr val="FFA333"/>
    <a:srgbClr val="E88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4629" autoAdjust="0"/>
  </p:normalViewPr>
  <p:slideViewPr>
    <p:cSldViewPr showGuides="1">
      <p:cViewPr varScale="1">
        <p:scale>
          <a:sx n="108" d="100"/>
          <a:sy n="108" d="100"/>
        </p:scale>
        <p:origin x="306" y="78"/>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99" d="100"/>
          <a:sy n="99" d="100"/>
        </p:scale>
        <p:origin x="35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73984DB4-3AA5-41F8-ABFF-441894870809}" type="datetime1">
              <a:rPr lang="zh-TW" altLang="en-US" smtClean="0">
                <a:latin typeface="Microsoft JhengHei UI" panose="020B0604030504040204" pitchFamily="34" charset="-120"/>
                <a:ea typeface="Microsoft JhengHei UI" panose="020B0604030504040204" pitchFamily="34" charset="-120"/>
              </a:rPr>
              <a:t>2023/5/22</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n-US" altLang="zh-TW">
                <a:latin typeface="Microsoft JhengHei UI" panose="020B0604030504040204" pitchFamily="34" charset="-120"/>
                <a:ea typeface="Microsoft JhengHei UI" panose="020B0604030504040204" pitchFamily="34" charset="-120"/>
              </a:rPr>
              <a:pPr algn="r" rtl="0"/>
              <a:t>‹#›</a:t>
            </a:fld>
            <a:endParaRPr lang="en-US" altLang="zh-TW"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atin typeface="Microsoft JhengHei UI" panose="020B0604030504040204" pitchFamily="34" charset="-120"/>
                <a:ea typeface="Microsoft JhengHei UI" panose="020B0604030504040204" pitchFamily="34" charset="-120"/>
              </a:defRPr>
            </a:lvl1pPr>
          </a:lstStyle>
          <a:p>
            <a:fld id="{EAAD605A-0A28-48D3-854F-4FDF8C1733EE}" type="datetime1">
              <a:rPr lang="zh-TW" altLang="en-US" smtClean="0"/>
              <a:pPr/>
              <a:t>2023/5/22</a:t>
            </a:fld>
            <a:endParaRPr lang="zh-TW" altLang="en-US" dirty="0"/>
          </a:p>
        </p:txBody>
      </p:sp>
      <p:sp>
        <p:nvSpPr>
          <p:cNvPr id="4" name="投影片圖像預留位置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atin typeface="Microsoft JhengHei UI" panose="020B0604030504040204" pitchFamily="34" charset="-120"/>
                <a:ea typeface="Microsoft JhengHei UI" panose="020B0604030504040204" pitchFamily="34" charset="-120"/>
              </a:defRPr>
            </a:lvl1pPr>
          </a:lstStyle>
          <a:p>
            <a:fld id="{F93199CD-3E1B-4AE6-990F-76F925F5EA9F}" type="slidenum">
              <a:rPr lang="en-US" altLang="zh-TW" smtClean="0"/>
              <a:pPr/>
              <a:t>‹#›</a:t>
            </a:fld>
            <a:endParaRPr lang="zh-TW" alt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altLang="zh-TW" smtClean="0"/>
              <a:pPr/>
              <a:t>3</a:t>
            </a:fld>
            <a:endParaRPr lang="zh-TW" altLang="en-US" dirty="0"/>
          </a:p>
        </p:txBody>
      </p:sp>
    </p:spTree>
    <p:extLst>
      <p:ext uri="{BB962C8B-B14F-4D97-AF65-F5344CB8AC3E}">
        <p14:creationId xmlns:p14="http://schemas.microsoft.com/office/powerpoint/2010/main" val="180538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altLang="zh-TW" smtClean="0"/>
              <a:pPr/>
              <a:t>4</a:t>
            </a:fld>
            <a:endParaRPr lang="zh-TW" altLang="en-US" dirty="0"/>
          </a:p>
        </p:txBody>
      </p:sp>
    </p:spTree>
    <p:extLst>
      <p:ext uri="{BB962C8B-B14F-4D97-AF65-F5344CB8AC3E}">
        <p14:creationId xmlns:p14="http://schemas.microsoft.com/office/powerpoint/2010/main" val="321832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altLang="zh-TW" smtClean="0"/>
              <a:pPr/>
              <a:t>5</a:t>
            </a:fld>
            <a:endParaRPr lang="zh-TW" altLang="en-US" dirty="0"/>
          </a:p>
        </p:txBody>
      </p:sp>
    </p:spTree>
    <p:extLst>
      <p:ext uri="{BB962C8B-B14F-4D97-AF65-F5344CB8AC3E}">
        <p14:creationId xmlns:p14="http://schemas.microsoft.com/office/powerpoint/2010/main" val="3126944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3" name="平行四邊形 12">
            <a:extLst>
              <a:ext uri="{FF2B5EF4-FFF2-40B4-BE49-F238E27FC236}">
                <a16:creationId xmlns:a16="http://schemas.microsoft.com/office/drawing/2014/main" id="{7B2D3ECC-A013-44F9-806B-FDAB046B9A51}"/>
              </a:ext>
            </a:extLst>
          </p:cNvPr>
          <p:cNvSpPr/>
          <p:nvPr/>
        </p:nvSpPr>
        <p:spPr>
          <a:xfrm>
            <a:off x="11124490" y="1220758"/>
            <a:ext cx="1467913" cy="2387600"/>
          </a:xfrm>
          <a:prstGeom prst="parallelogram">
            <a:avLst>
              <a:gd name="adj" fmla="val 27277"/>
            </a:avLst>
          </a:prstGeom>
          <a:solidFill>
            <a:srgbClr val="CEBB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noFill/>
              </a:ln>
            </a:endParaRPr>
          </a:p>
        </p:txBody>
      </p:sp>
      <p:sp>
        <p:nvSpPr>
          <p:cNvPr id="12" name="平行四邊形 11">
            <a:extLst>
              <a:ext uri="{FF2B5EF4-FFF2-40B4-BE49-F238E27FC236}">
                <a16:creationId xmlns:a16="http://schemas.microsoft.com/office/drawing/2014/main" id="{DDA144E6-2FB7-4254-8D9D-FBD1CBBA21F0}"/>
              </a:ext>
            </a:extLst>
          </p:cNvPr>
          <p:cNvSpPr/>
          <p:nvPr/>
        </p:nvSpPr>
        <p:spPr>
          <a:xfrm>
            <a:off x="9802455" y="1220758"/>
            <a:ext cx="1424449" cy="2387600"/>
          </a:xfrm>
          <a:prstGeom prst="parallelogram">
            <a:avLst>
              <a:gd name="adj" fmla="val 42184"/>
            </a:avLst>
          </a:prstGeom>
          <a:solidFill>
            <a:srgbClr val="C2AA8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平行四邊形 10">
            <a:extLst>
              <a:ext uri="{FF2B5EF4-FFF2-40B4-BE49-F238E27FC236}">
                <a16:creationId xmlns:a16="http://schemas.microsoft.com/office/drawing/2014/main" id="{E8C683AC-1341-45CA-AAEF-31D29EF5D838}"/>
              </a:ext>
            </a:extLst>
          </p:cNvPr>
          <p:cNvSpPr/>
          <p:nvPr/>
        </p:nvSpPr>
        <p:spPr>
          <a:xfrm>
            <a:off x="9262601" y="1220758"/>
            <a:ext cx="1040991" cy="2387600"/>
          </a:xfrm>
          <a:prstGeom prst="parallelogram">
            <a:avLst>
              <a:gd name="adj" fmla="val 58806"/>
            </a:avLst>
          </a:prstGeom>
          <a:solidFill>
            <a:srgbClr val="C7B0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平行四邊形 9">
            <a:extLst>
              <a:ext uri="{FF2B5EF4-FFF2-40B4-BE49-F238E27FC236}">
                <a16:creationId xmlns:a16="http://schemas.microsoft.com/office/drawing/2014/main" id="{5264F86B-1AD3-493C-A80A-DFD671B9CA07}"/>
              </a:ext>
            </a:extLst>
          </p:cNvPr>
          <p:cNvSpPr/>
          <p:nvPr/>
        </p:nvSpPr>
        <p:spPr>
          <a:xfrm>
            <a:off x="2632326" y="1230590"/>
            <a:ext cx="7101759" cy="2387600"/>
          </a:xfrm>
          <a:custGeom>
            <a:avLst/>
            <a:gdLst>
              <a:gd name="connsiteX0" fmla="*/ 0 w 10392698"/>
              <a:gd name="connsiteY0" fmla="*/ 2387600 h 2387600"/>
              <a:gd name="connsiteX1" fmla="*/ 596900 w 10392698"/>
              <a:gd name="connsiteY1" fmla="*/ 0 h 2387600"/>
              <a:gd name="connsiteX2" fmla="*/ 10392698 w 10392698"/>
              <a:gd name="connsiteY2" fmla="*/ 0 h 2387600"/>
              <a:gd name="connsiteX3" fmla="*/ 9795798 w 10392698"/>
              <a:gd name="connsiteY3" fmla="*/ 2387600 h 2387600"/>
              <a:gd name="connsiteX4" fmla="*/ 0 w 10392698"/>
              <a:gd name="connsiteY4" fmla="*/ 2387600 h 2387600"/>
              <a:gd name="connsiteX0" fmla="*/ 0 w 10392698"/>
              <a:gd name="connsiteY0" fmla="*/ 2397432 h 2397432"/>
              <a:gd name="connsiteX1" fmla="*/ 3300771 w 10392698"/>
              <a:gd name="connsiteY1" fmla="*/ 0 h 2397432"/>
              <a:gd name="connsiteX2" fmla="*/ 10392698 w 10392698"/>
              <a:gd name="connsiteY2" fmla="*/ 9832 h 2397432"/>
              <a:gd name="connsiteX3" fmla="*/ 9795798 w 10392698"/>
              <a:gd name="connsiteY3" fmla="*/ 2397432 h 2397432"/>
              <a:gd name="connsiteX4" fmla="*/ 0 w 10392698"/>
              <a:gd name="connsiteY4" fmla="*/ 2397432 h 2397432"/>
              <a:gd name="connsiteX0" fmla="*/ 779617 w 7091927"/>
              <a:gd name="connsiteY0" fmla="*/ 2397432 h 2397432"/>
              <a:gd name="connsiteX1" fmla="*/ 0 w 7091927"/>
              <a:gd name="connsiteY1" fmla="*/ 0 h 2397432"/>
              <a:gd name="connsiteX2" fmla="*/ 7091927 w 7091927"/>
              <a:gd name="connsiteY2" fmla="*/ 9832 h 2397432"/>
              <a:gd name="connsiteX3" fmla="*/ 6495027 w 7091927"/>
              <a:gd name="connsiteY3" fmla="*/ 2397432 h 2397432"/>
              <a:gd name="connsiteX4" fmla="*/ 779617 w 7091927"/>
              <a:gd name="connsiteY4" fmla="*/ 2397432 h 2397432"/>
              <a:gd name="connsiteX0" fmla="*/ 779617 w 7091927"/>
              <a:gd name="connsiteY0" fmla="*/ 2397432 h 2397432"/>
              <a:gd name="connsiteX1" fmla="*/ 0 w 7091927"/>
              <a:gd name="connsiteY1" fmla="*/ 0 h 2397432"/>
              <a:gd name="connsiteX2" fmla="*/ 7091927 w 7091927"/>
              <a:gd name="connsiteY2" fmla="*/ 9832 h 2397432"/>
              <a:gd name="connsiteX3" fmla="*/ 6495027 w 7091927"/>
              <a:gd name="connsiteY3" fmla="*/ 2397432 h 2397432"/>
              <a:gd name="connsiteX4" fmla="*/ 779617 w 7091927"/>
              <a:gd name="connsiteY4" fmla="*/ 2397432 h 2397432"/>
              <a:gd name="connsiteX0" fmla="*/ 779617 w 7091927"/>
              <a:gd name="connsiteY0" fmla="*/ 2397432 h 2397432"/>
              <a:gd name="connsiteX1" fmla="*/ 0 w 7091927"/>
              <a:gd name="connsiteY1" fmla="*/ 0 h 2397432"/>
              <a:gd name="connsiteX2" fmla="*/ 7091927 w 7091927"/>
              <a:gd name="connsiteY2" fmla="*/ 9832 h 2397432"/>
              <a:gd name="connsiteX3" fmla="*/ 6495027 w 7091927"/>
              <a:gd name="connsiteY3" fmla="*/ 2397432 h 2397432"/>
              <a:gd name="connsiteX4" fmla="*/ 779617 w 7091927"/>
              <a:gd name="connsiteY4" fmla="*/ 2397432 h 2397432"/>
              <a:gd name="connsiteX0" fmla="*/ 779617 w 7091927"/>
              <a:gd name="connsiteY0" fmla="*/ 2397432 h 2397432"/>
              <a:gd name="connsiteX1" fmla="*/ 0 w 7091927"/>
              <a:gd name="connsiteY1" fmla="*/ 0 h 2397432"/>
              <a:gd name="connsiteX2" fmla="*/ 7091927 w 7091927"/>
              <a:gd name="connsiteY2" fmla="*/ 9832 h 2397432"/>
              <a:gd name="connsiteX3" fmla="*/ 6495027 w 7091927"/>
              <a:gd name="connsiteY3" fmla="*/ 2397432 h 2397432"/>
              <a:gd name="connsiteX4" fmla="*/ 779617 w 7091927"/>
              <a:gd name="connsiteY4" fmla="*/ 2397432 h 2397432"/>
              <a:gd name="connsiteX0" fmla="*/ 779617 w 7091927"/>
              <a:gd name="connsiteY0" fmla="*/ 2397432 h 2397432"/>
              <a:gd name="connsiteX1" fmla="*/ 0 w 7091927"/>
              <a:gd name="connsiteY1" fmla="*/ 0 h 2397432"/>
              <a:gd name="connsiteX2" fmla="*/ 7091927 w 7091927"/>
              <a:gd name="connsiteY2" fmla="*/ 9832 h 2397432"/>
              <a:gd name="connsiteX3" fmla="*/ 6495027 w 7091927"/>
              <a:gd name="connsiteY3" fmla="*/ 2397432 h 2397432"/>
              <a:gd name="connsiteX4" fmla="*/ 779617 w 7091927"/>
              <a:gd name="connsiteY4" fmla="*/ 2397432 h 2397432"/>
              <a:gd name="connsiteX0" fmla="*/ 779617 w 7091927"/>
              <a:gd name="connsiteY0" fmla="*/ 2397432 h 2397432"/>
              <a:gd name="connsiteX1" fmla="*/ 0 w 7091927"/>
              <a:gd name="connsiteY1" fmla="*/ 0 h 2397432"/>
              <a:gd name="connsiteX2" fmla="*/ 7091927 w 7091927"/>
              <a:gd name="connsiteY2" fmla="*/ 9832 h 2397432"/>
              <a:gd name="connsiteX3" fmla="*/ 6495027 w 7091927"/>
              <a:gd name="connsiteY3" fmla="*/ 2397432 h 2397432"/>
              <a:gd name="connsiteX4" fmla="*/ 779617 w 7091927"/>
              <a:gd name="connsiteY4" fmla="*/ 2397432 h 2397432"/>
              <a:gd name="connsiteX0" fmla="*/ 779617 w 7091927"/>
              <a:gd name="connsiteY0" fmla="*/ 2397432 h 2397432"/>
              <a:gd name="connsiteX1" fmla="*/ 0 w 7091927"/>
              <a:gd name="connsiteY1" fmla="*/ 0 h 2397432"/>
              <a:gd name="connsiteX2" fmla="*/ 7091927 w 7091927"/>
              <a:gd name="connsiteY2" fmla="*/ 9832 h 2397432"/>
              <a:gd name="connsiteX3" fmla="*/ 6495027 w 7091927"/>
              <a:gd name="connsiteY3" fmla="*/ 2397432 h 2397432"/>
              <a:gd name="connsiteX4" fmla="*/ 779617 w 7091927"/>
              <a:gd name="connsiteY4" fmla="*/ 2397432 h 2397432"/>
              <a:gd name="connsiteX0" fmla="*/ 779617 w 7091927"/>
              <a:gd name="connsiteY0" fmla="*/ 2397432 h 2397432"/>
              <a:gd name="connsiteX1" fmla="*/ 0 w 7091927"/>
              <a:gd name="connsiteY1" fmla="*/ 0 h 2397432"/>
              <a:gd name="connsiteX2" fmla="*/ 7091927 w 7091927"/>
              <a:gd name="connsiteY2" fmla="*/ 9832 h 2397432"/>
              <a:gd name="connsiteX3" fmla="*/ 6495027 w 7091927"/>
              <a:gd name="connsiteY3" fmla="*/ 2397432 h 2397432"/>
              <a:gd name="connsiteX4" fmla="*/ 779617 w 7091927"/>
              <a:gd name="connsiteY4" fmla="*/ 2397432 h 2397432"/>
              <a:gd name="connsiteX0" fmla="*/ 799281 w 7091927"/>
              <a:gd name="connsiteY0" fmla="*/ 2387600 h 2397432"/>
              <a:gd name="connsiteX1" fmla="*/ 0 w 7091927"/>
              <a:gd name="connsiteY1" fmla="*/ 0 h 2397432"/>
              <a:gd name="connsiteX2" fmla="*/ 7091927 w 7091927"/>
              <a:gd name="connsiteY2" fmla="*/ 9832 h 2397432"/>
              <a:gd name="connsiteX3" fmla="*/ 6495027 w 7091927"/>
              <a:gd name="connsiteY3" fmla="*/ 2397432 h 2397432"/>
              <a:gd name="connsiteX4" fmla="*/ 799281 w 7091927"/>
              <a:gd name="connsiteY4" fmla="*/ 2387600 h 2397432"/>
              <a:gd name="connsiteX0" fmla="*/ 799281 w 7091927"/>
              <a:gd name="connsiteY0" fmla="*/ 2387600 h 2397432"/>
              <a:gd name="connsiteX1" fmla="*/ 0 w 7091927"/>
              <a:gd name="connsiteY1" fmla="*/ 0 h 2397432"/>
              <a:gd name="connsiteX2" fmla="*/ 7091927 w 7091927"/>
              <a:gd name="connsiteY2" fmla="*/ 9832 h 2397432"/>
              <a:gd name="connsiteX3" fmla="*/ 6495027 w 7091927"/>
              <a:gd name="connsiteY3" fmla="*/ 2397432 h 2397432"/>
              <a:gd name="connsiteX4" fmla="*/ 799281 w 7091927"/>
              <a:gd name="connsiteY4" fmla="*/ 2387600 h 2397432"/>
              <a:gd name="connsiteX0" fmla="*/ 799281 w 7091927"/>
              <a:gd name="connsiteY0" fmla="*/ 2387600 h 2397432"/>
              <a:gd name="connsiteX1" fmla="*/ 0 w 7091927"/>
              <a:gd name="connsiteY1" fmla="*/ 0 h 2397432"/>
              <a:gd name="connsiteX2" fmla="*/ 7091927 w 7091927"/>
              <a:gd name="connsiteY2" fmla="*/ 9832 h 2397432"/>
              <a:gd name="connsiteX3" fmla="*/ 6495027 w 7091927"/>
              <a:gd name="connsiteY3" fmla="*/ 2397432 h 2397432"/>
              <a:gd name="connsiteX4" fmla="*/ 799281 w 7091927"/>
              <a:gd name="connsiteY4" fmla="*/ 2387600 h 2397432"/>
              <a:gd name="connsiteX0" fmla="*/ 759952 w 7091927"/>
              <a:gd name="connsiteY0" fmla="*/ 2387600 h 2397432"/>
              <a:gd name="connsiteX1" fmla="*/ 0 w 7091927"/>
              <a:gd name="connsiteY1" fmla="*/ 0 h 2397432"/>
              <a:gd name="connsiteX2" fmla="*/ 7091927 w 7091927"/>
              <a:gd name="connsiteY2" fmla="*/ 9832 h 2397432"/>
              <a:gd name="connsiteX3" fmla="*/ 6495027 w 7091927"/>
              <a:gd name="connsiteY3" fmla="*/ 2397432 h 2397432"/>
              <a:gd name="connsiteX4" fmla="*/ 759952 w 7091927"/>
              <a:gd name="connsiteY4" fmla="*/ 2387600 h 2397432"/>
              <a:gd name="connsiteX0" fmla="*/ 769784 w 7091927"/>
              <a:gd name="connsiteY0" fmla="*/ 2377768 h 2397432"/>
              <a:gd name="connsiteX1" fmla="*/ 0 w 7091927"/>
              <a:gd name="connsiteY1" fmla="*/ 0 h 2397432"/>
              <a:gd name="connsiteX2" fmla="*/ 7091927 w 7091927"/>
              <a:gd name="connsiteY2" fmla="*/ 9832 h 2397432"/>
              <a:gd name="connsiteX3" fmla="*/ 6495027 w 7091927"/>
              <a:gd name="connsiteY3" fmla="*/ 2397432 h 2397432"/>
              <a:gd name="connsiteX4" fmla="*/ 769784 w 7091927"/>
              <a:gd name="connsiteY4" fmla="*/ 2377768 h 2397432"/>
              <a:gd name="connsiteX0" fmla="*/ 769784 w 7091927"/>
              <a:gd name="connsiteY0" fmla="*/ 2377768 h 2397432"/>
              <a:gd name="connsiteX1" fmla="*/ 0 w 7091927"/>
              <a:gd name="connsiteY1" fmla="*/ 0 h 2397432"/>
              <a:gd name="connsiteX2" fmla="*/ 7091927 w 7091927"/>
              <a:gd name="connsiteY2" fmla="*/ 9832 h 2397432"/>
              <a:gd name="connsiteX3" fmla="*/ 6495027 w 7091927"/>
              <a:gd name="connsiteY3" fmla="*/ 2397432 h 2397432"/>
              <a:gd name="connsiteX4" fmla="*/ 769784 w 7091927"/>
              <a:gd name="connsiteY4" fmla="*/ 2377768 h 2397432"/>
              <a:gd name="connsiteX0" fmla="*/ 769784 w 7091927"/>
              <a:gd name="connsiteY0" fmla="*/ 2377768 h 2397432"/>
              <a:gd name="connsiteX1" fmla="*/ 0 w 7091927"/>
              <a:gd name="connsiteY1" fmla="*/ 0 h 2397432"/>
              <a:gd name="connsiteX2" fmla="*/ 7091927 w 7091927"/>
              <a:gd name="connsiteY2" fmla="*/ 9832 h 2397432"/>
              <a:gd name="connsiteX3" fmla="*/ 6495027 w 7091927"/>
              <a:gd name="connsiteY3" fmla="*/ 2397432 h 2397432"/>
              <a:gd name="connsiteX4" fmla="*/ 769784 w 7091927"/>
              <a:gd name="connsiteY4" fmla="*/ 2377768 h 2397432"/>
              <a:gd name="connsiteX0" fmla="*/ 779616 w 7101759"/>
              <a:gd name="connsiteY0" fmla="*/ 2367936 h 2387600"/>
              <a:gd name="connsiteX1" fmla="*/ 0 w 7101759"/>
              <a:gd name="connsiteY1" fmla="*/ 1 h 2387600"/>
              <a:gd name="connsiteX2" fmla="*/ 7101759 w 7101759"/>
              <a:gd name="connsiteY2" fmla="*/ 0 h 2387600"/>
              <a:gd name="connsiteX3" fmla="*/ 6504859 w 7101759"/>
              <a:gd name="connsiteY3" fmla="*/ 2387600 h 2387600"/>
              <a:gd name="connsiteX4" fmla="*/ 779616 w 7101759"/>
              <a:gd name="connsiteY4" fmla="*/ 2367936 h 2387600"/>
              <a:gd name="connsiteX0" fmla="*/ 779616 w 7101759"/>
              <a:gd name="connsiteY0" fmla="*/ 2367936 h 2387600"/>
              <a:gd name="connsiteX1" fmla="*/ 0 w 7101759"/>
              <a:gd name="connsiteY1" fmla="*/ 1 h 2387600"/>
              <a:gd name="connsiteX2" fmla="*/ 7101759 w 7101759"/>
              <a:gd name="connsiteY2" fmla="*/ 0 h 2387600"/>
              <a:gd name="connsiteX3" fmla="*/ 6504859 w 7101759"/>
              <a:gd name="connsiteY3" fmla="*/ 2387600 h 2387600"/>
              <a:gd name="connsiteX4" fmla="*/ 779616 w 7101759"/>
              <a:gd name="connsiteY4" fmla="*/ 2367936 h 2387600"/>
              <a:gd name="connsiteX0" fmla="*/ 779616 w 7101759"/>
              <a:gd name="connsiteY0" fmla="*/ 2367936 h 2387600"/>
              <a:gd name="connsiteX1" fmla="*/ 0 w 7101759"/>
              <a:gd name="connsiteY1" fmla="*/ 1 h 2387600"/>
              <a:gd name="connsiteX2" fmla="*/ 7101759 w 7101759"/>
              <a:gd name="connsiteY2" fmla="*/ 0 h 2387600"/>
              <a:gd name="connsiteX3" fmla="*/ 6504859 w 7101759"/>
              <a:gd name="connsiteY3" fmla="*/ 2387600 h 2387600"/>
              <a:gd name="connsiteX4" fmla="*/ 779616 w 7101759"/>
              <a:gd name="connsiteY4" fmla="*/ 2367936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759" h="2387600">
                <a:moveTo>
                  <a:pt x="779616" y="2367936"/>
                </a:moveTo>
                <a:cubicBezTo>
                  <a:pt x="775383" y="1873592"/>
                  <a:pt x="820312" y="1369416"/>
                  <a:pt x="0" y="1"/>
                </a:cubicBezTo>
                <a:lnTo>
                  <a:pt x="7101759" y="0"/>
                </a:lnTo>
                <a:lnTo>
                  <a:pt x="6504859" y="2387600"/>
                </a:lnTo>
                <a:lnTo>
                  <a:pt x="779616" y="2367936"/>
                </a:lnTo>
                <a:close/>
              </a:path>
            </a:pathLst>
          </a:custGeom>
          <a:solidFill>
            <a:srgbClr val="CEBB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副標題 2">
            <a:extLst>
              <a:ext uri="{FF2B5EF4-FFF2-40B4-BE49-F238E27FC236}">
                <a16:creationId xmlns:a16="http://schemas.microsoft.com/office/drawing/2014/main" id="{A2B9677A-9E29-452D-A3B3-0497CA8DE19B}"/>
              </a:ext>
            </a:extLst>
          </p:cNvPr>
          <p:cNvSpPr>
            <a:spLocks noGrp="1"/>
          </p:cNvSpPr>
          <p:nvPr>
            <p:ph type="subTitle" idx="1"/>
          </p:nvPr>
        </p:nvSpPr>
        <p:spPr>
          <a:xfrm>
            <a:off x="5717819" y="4446835"/>
            <a:ext cx="6096001" cy="1521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TW" altLang="en-US" dirty="0"/>
          </a:p>
        </p:txBody>
      </p:sp>
      <p:sp>
        <p:nvSpPr>
          <p:cNvPr id="5" name="頁尾版面配置區 4">
            <a:extLst>
              <a:ext uri="{FF2B5EF4-FFF2-40B4-BE49-F238E27FC236}">
                <a16:creationId xmlns:a16="http://schemas.microsoft.com/office/drawing/2014/main" id="{45E03162-19CC-41AC-9548-E81AFAB52EE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4ED1C20-B542-4393-98F8-21CE365A8980}"/>
              </a:ext>
            </a:extLst>
          </p:cNvPr>
          <p:cNvSpPr>
            <a:spLocks noGrp="1"/>
          </p:cNvSpPr>
          <p:nvPr>
            <p:ph type="sldNum" sz="quarter" idx="12"/>
          </p:nvPr>
        </p:nvSpPr>
        <p:spPr>
          <a:xfrm>
            <a:off x="9305195" y="6356350"/>
            <a:ext cx="2743200" cy="365125"/>
          </a:xfrm>
        </p:spPr>
        <p:txBody>
          <a:bodyPr/>
          <a:lstStyle/>
          <a:p>
            <a:fld id="{642CBF2A-0E0F-425A-84F5-C609722F3934}" type="slidenum">
              <a:rPr lang="zh-TW" altLang="en-US" smtClean="0"/>
              <a:t>‹#›</a:t>
            </a:fld>
            <a:endParaRPr lang="zh-TW" altLang="en-US" dirty="0"/>
          </a:p>
        </p:txBody>
      </p:sp>
      <p:pic>
        <p:nvPicPr>
          <p:cNvPr id="15" name="圖片 14" descr="一張含有 坐, 桌 的圖片&#10;&#10;自動產生的描述">
            <a:extLst>
              <a:ext uri="{FF2B5EF4-FFF2-40B4-BE49-F238E27FC236}">
                <a16:creationId xmlns:a16="http://schemas.microsoft.com/office/drawing/2014/main" id="{BFFD0417-AA57-4793-807B-5D06C9BAE6D6}"/>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50305" r="3127"/>
          <a:stretch/>
        </p:blipFill>
        <p:spPr>
          <a:xfrm>
            <a:off x="0" y="-56156"/>
            <a:ext cx="3765642" cy="7007561"/>
          </a:xfrm>
          <a:prstGeom prst="rect">
            <a:avLst/>
          </a:prstGeom>
        </p:spPr>
      </p:pic>
      <p:sp>
        <p:nvSpPr>
          <p:cNvPr id="2" name="標題 1">
            <a:extLst>
              <a:ext uri="{FF2B5EF4-FFF2-40B4-BE49-F238E27FC236}">
                <a16:creationId xmlns:a16="http://schemas.microsoft.com/office/drawing/2014/main" id="{D2AD048F-7D00-4DC7-A254-6D165A0B07A2}"/>
              </a:ext>
            </a:extLst>
          </p:cNvPr>
          <p:cNvSpPr>
            <a:spLocks noGrp="1"/>
          </p:cNvSpPr>
          <p:nvPr>
            <p:ph type="ctrTitle"/>
          </p:nvPr>
        </p:nvSpPr>
        <p:spPr>
          <a:xfrm>
            <a:off x="1981200" y="1230590"/>
            <a:ext cx="9960077" cy="2387600"/>
          </a:xfrm>
        </p:spPr>
        <p:txBody>
          <a:bodyPr anchor="b"/>
          <a:lstStyle>
            <a:lvl1pPr algn="ctr">
              <a:defRPr sz="6000"/>
            </a:lvl1pPr>
          </a:lstStyle>
          <a:p>
            <a:r>
              <a:rPr lang="zh-TW" altLang="en-US"/>
              <a:t>按一下以編輯母片標題樣式</a:t>
            </a:r>
            <a:endParaRPr lang="zh-TW" altLang="en-US" dirty="0"/>
          </a:p>
        </p:txBody>
      </p:sp>
      <p:sp>
        <p:nvSpPr>
          <p:cNvPr id="4" name="日期版面配置區 3">
            <a:extLst>
              <a:ext uri="{FF2B5EF4-FFF2-40B4-BE49-F238E27FC236}">
                <a16:creationId xmlns:a16="http://schemas.microsoft.com/office/drawing/2014/main" id="{041AA202-D28D-4369-81E9-FC42747EFAFB}"/>
              </a:ext>
            </a:extLst>
          </p:cNvPr>
          <p:cNvSpPr>
            <a:spLocks noGrp="1"/>
          </p:cNvSpPr>
          <p:nvPr>
            <p:ph type="dt" sz="half" idx="10"/>
          </p:nvPr>
        </p:nvSpPr>
        <p:spPr>
          <a:xfrm>
            <a:off x="609600" y="6356349"/>
            <a:ext cx="2743200" cy="365125"/>
          </a:xfrm>
        </p:spPr>
        <p:txBody>
          <a:bodyPr/>
          <a:lstStyle/>
          <a:p>
            <a:endParaRPr lang="zh-TW" altLang="en-US"/>
          </a:p>
        </p:txBody>
      </p:sp>
      <p:pic>
        <p:nvPicPr>
          <p:cNvPr id="17" name="圖片 16" descr="一張含有 文字 的圖片&#10;&#10;自動產生的描述">
            <a:extLst>
              <a:ext uri="{FF2B5EF4-FFF2-40B4-BE49-F238E27FC236}">
                <a16:creationId xmlns:a16="http://schemas.microsoft.com/office/drawing/2014/main" id="{DDAF7D10-8414-4D77-81B7-52B7798BC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957" y="177489"/>
            <a:ext cx="2924175" cy="809625"/>
          </a:xfrm>
          <a:prstGeom prst="rect">
            <a:avLst/>
          </a:prstGeom>
        </p:spPr>
      </p:pic>
    </p:spTree>
    <p:extLst>
      <p:ext uri="{BB962C8B-B14F-4D97-AF65-F5344CB8AC3E}">
        <p14:creationId xmlns:p14="http://schemas.microsoft.com/office/powerpoint/2010/main" val="243404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a:xfrm>
            <a:off x="964094" y="6552000"/>
            <a:ext cx="4434050" cy="306000"/>
          </a:xfrm>
          <a:prstGeom prst="rect">
            <a:avLst/>
          </a:prstGeom>
        </p:spPr>
        <p:txBody>
          <a:bodyPr rtlCol="0"/>
          <a:lstStyle/>
          <a:p>
            <a:pPr rtl="0"/>
            <a:r>
              <a:rPr lang="zh-TW" altLang="en-US" noProof="0"/>
              <a:t>版權宣告</a:t>
            </a:r>
            <a:r>
              <a:rPr lang="en-US" altLang="zh-TW" noProof="0"/>
              <a:t>©</a:t>
            </a:r>
            <a:r>
              <a:rPr lang="zh-TW" altLang="en-US" noProof="0"/>
              <a:t>工業技術研究院</a:t>
            </a:r>
            <a:endParaRPr lang="zh-TW" altLang="en-US" noProof="0" dirty="0"/>
          </a:p>
        </p:txBody>
      </p:sp>
      <p:sp>
        <p:nvSpPr>
          <p:cNvPr id="4" name="投影片編號預留位置 3"/>
          <p:cNvSpPr>
            <a:spLocks noGrp="1"/>
          </p:cNvSpPr>
          <p:nvPr>
            <p:ph type="sldNum" sz="quarter" idx="12"/>
          </p:nvPr>
        </p:nvSpPr>
        <p:spPr>
          <a:xfrm>
            <a:off x="10385747" y="6552000"/>
            <a:ext cx="851762" cy="301372"/>
          </a:xfrm>
          <a:prstGeom prst="rect">
            <a:avLst/>
          </a:prstGeom>
        </p:spPr>
        <p:txBody>
          <a:bodyPr rtlCol="0"/>
          <a:lstStyle/>
          <a:p>
            <a:pPr rtl="0"/>
            <a:fld id="{2A013F82-EE5E-44EE-A61D-E31C6657F26F}" type="slidenum">
              <a:rPr lang="en-US" altLang="zh-TW" noProof="0" smtClean="0"/>
              <a:t>‹#›</a:t>
            </a:fld>
            <a:endParaRPr lang="en-US" altLang="zh-TW" noProof="0" dirty="0"/>
          </a:p>
        </p:txBody>
      </p:sp>
      <p:cxnSp>
        <p:nvCxnSpPr>
          <p:cNvPr id="5" name="直線接點 4">
            <a:extLst>
              <a:ext uri="{FF2B5EF4-FFF2-40B4-BE49-F238E27FC236}">
                <a16:creationId xmlns:a16="http://schemas.microsoft.com/office/drawing/2014/main" id="{5A7E525A-9DC6-5A45-BE53-26BC6E66A9B9}"/>
              </a:ext>
            </a:extLst>
          </p:cNvPr>
          <p:cNvCxnSpPr>
            <a:cxnSpLocks/>
          </p:cNvCxnSpPr>
          <p:nvPr/>
        </p:nvCxnSpPr>
        <p:spPr>
          <a:xfrm>
            <a:off x="964093" y="6552000"/>
            <a:ext cx="10273416" cy="0"/>
          </a:xfrm>
          <a:prstGeom prst="line">
            <a:avLst/>
          </a:prstGeom>
          <a:ln>
            <a:gradFill>
              <a:gsLst>
                <a:gs pos="0">
                  <a:schemeClr val="tx1"/>
                </a:gs>
                <a:gs pos="80000">
                  <a:schemeClr val="tx1">
                    <a:lumMod val="95000"/>
                  </a:schemeClr>
                </a:gs>
                <a:gs pos="20000">
                  <a:schemeClr val="tx1">
                    <a:lumMod val="9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9C58D725-07B5-4DDA-9C31-E9F998F1EA82}"/>
              </a:ext>
            </a:extLst>
          </p:cNvPr>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35097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含標題的圖片">
    <p:spTree>
      <p:nvGrpSpPr>
        <p:cNvPr id="1" name=""/>
        <p:cNvGrpSpPr/>
        <p:nvPr/>
      </p:nvGrpSpPr>
      <p:grpSpPr>
        <a:xfrm>
          <a:off x="0" y="0"/>
          <a:ext cx="0" cy="0"/>
          <a:chOff x="0" y="0"/>
          <a:chExt cx="0" cy="0"/>
        </a:xfrm>
      </p:grpSpPr>
      <p:sp>
        <p:nvSpPr>
          <p:cNvPr id="3" name="圖片預留位置 2"/>
          <p:cNvSpPr>
            <a:spLocks noGrp="1"/>
          </p:cNvSpPr>
          <p:nvPr>
            <p:ph type="pic" idx="1"/>
          </p:nvPr>
        </p:nvSpPr>
        <p:spPr>
          <a:xfrm>
            <a:off x="4952704" y="685800"/>
            <a:ext cx="6402467" cy="5334000"/>
          </a:xfrm>
          <a:noFill/>
          <a:ln w="25400">
            <a:solidFill>
              <a:schemeClr val="tx1"/>
            </a:solidFill>
            <a:miter lim="800000"/>
          </a:ln>
        </p:spPr>
        <p:txBody>
          <a:bodyPr rtlCol="0">
            <a:normAutofit/>
          </a:bodyPr>
          <a:lstStyle>
            <a:lvl1pPr marL="0" indent="0" algn="ctr" rtl="0">
              <a:buNone/>
              <a:defRPr sz="1800">
                <a:solidFill>
                  <a:srgbClr val="004769"/>
                </a:solidFill>
                <a:latin typeface="Microsoft JhengHei" panose="020B0604030504040204" pitchFamily="34" charset="-120"/>
                <a:ea typeface="Microsoft JhengHei" panose="020B0604030504040204" pitchFamily="34" charset="-120"/>
              </a:defRPr>
            </a:lvl1pPr>
            <a:lvl2pPr marL="342991" indent="0" algn="l" rtl="0">
              <a:buNone/>
              <a:defRPr sz="2101"/>
            </a:lvl2pPr>
            <a:lvl3pPr marL="685983" indent="0" algn="l" rtl="0">
              <a:buNone/>
              <a:defRPr sz="1800"/>
            </a:lvl3pPr>
            <a:lvl4pPr marL="1028974" indent="0" algn="l" rtl="0">
              <a:buNone/>
              <a:defRPr sz="1500"/>
            </a:lvl4pPr>
            <a:lvl5pPr marL="1371966" indent="0" algn="l" rtl="0">
              <a:buNone/>
              <a:defRPr sz="1500"/>
            </a:lvl5pPr>
            <a:lvl6pPr marL="1714957" indent="0" algn="l" rtl="0">
              <a:buNone/>
              <a:defRPr sz="1500"/>
            </a:lvl6pPr>
            <a:lvl7pPr marL="2057949" indent="0" algn="l" rtl="0">
              <a:buNone/>
              <a:defRPr sz="1500"/>
            </a:lvl7pPr>
            <a:lvl8pPr marL="2400940" indent="0" algn="l" rtl="0">
              <a:buNone/>
              <a:defRPr sz="1500"/>
            </a:lvl8pPr>
            <a:lvl9pPr marL="2743932" indent="0" algn="l" rtl="0">
              <a:buNone/>
              <a:defRPr sz="1500"/>
            </a:lvl9pPr>
          </a:lstStyle>
          <a:p>
            <a:pPr rtl="0"/>
            <a:r>
              <a:rPr lang="zh-TW" altLang="en-US" noProof="0"/>
              <a:t>按一下圖示以新增圖片</a:t>
            </a:r>
            <a:endParaRPr lang="zh-TW" altLang="en-US" noProof="0" dirty="0"/>
          </a:p>
        </p:txBody>
      </p:sp>
      <p:sp>
        <p:nvSpPr>
          <p:cNvPr id="6" name="頁尾預留位置 5"/>
          <p:cNvSpPr>
            <a:spLocks noGrp="1"/>
          </p:cNvSpPr>
          <p:nvPr>
            <p:ph type="ftr" sz="quarter" idx="11"/>
          </p:nvPr>
        </p:nvSpPr>
        <p:spPr>
          <a:xfrm>
            <a:off x="964094" y="6552000"/>
            <a:ext cx="4434050" cy="306000"/>
          </a:xfrm>
          <a:prstGeom prst="rect">
            <a:avLst/>
          </a:prstGeom>
        </p:spPr>
        <p:txBody>
          <a:bodyPr rtlCol="0"/>
          <a:lstStyle>
            <a:lvl1pPr>
              <a:defRPr>
                <a:latin typeface="Microsoft JhengHei UI" panose="020B0604030504040204" pitchFamily="34" charset="-120"/>
                <a:ea typeface="Microsoft JhengHei UI" panose="020B0604030504040204" pitchFamily="34" charset="-120"/>
              </a:defRPr>
            </a:lvl1pPr>
          </a:lstStyle>
          <a:p>
            <a:r>
              <a:rPr lang="zh-TW" altLang="en-US"/>
              <a:t>版權宣告</a:t>
            </a:r>
            <a:r>
              <a:rPr lang="en-US" altLang="zh-TW"/>
              <a:t>©</a:t>
            </a:r>
            <a:r>
              <a:rPr lang="zh-TW" altLang="en-US"/>
              <a:t>工業技術研究院</a:t>
            </a:r>
            <a:endParaRPr lang="zh-TW" altLang="en-US" dirty="0"/>
          </a:p>
        </p:txBody>
      </p:sp>
      <p:sp>
        <p:nvSpPr>
          <p:cNvPr id="9" name="文字預留位置 3">
            <a:extLst>
              <a:ext uri="{FF2B5EF4-FFF2-40B4-BE49-F238E27FC236}">
                <a16:creationId xmlns:a16="http://schemas.microsoft.com/office/drawing/2014/main" id="{9A53650B-FCD3-4011-97D7-1B0D013D39F7}"/>
              </a:ext>
            </a:extLst>
          </p:cNvPr>
          <p:cNvSpPr>
            <a:spLocks noGrp="1"/>
          </p:cNvSpPr>
          <p:nvPr>
            <p:ph type="body" sz="half" idx="12"/>
          </p:nvPr>
        </p:nvSpPr>
        <p:spPr>
          <a:xfrm>
            <a:off x="1065491" y="3645024"/>
            <a:ext cx="3582332" cy="2374776"/>
          </a:xfrm>
        </p:spPr>
        <p:txBody>
          <a:bodyPr rtlCol="0">
            <a:normAutofit/>
          </a:bodyPr>
          <a:lstStyle>
            <a:lvl1pPr marL="285750" indent="-285750" algn="l" rtl="0">
              <a:lnSpc>
                <a:spcPct val="90000"/>
              </a:lnSpc>
              <a:spcBef>
                <a:spcPts val="900"/>
              </a:spcBef>
              <a:buFont typeface="Arial" panose="020B0604020202020204" pitchFamily="34" charset="0"/>
              <a:buChar char="•"/>
              <a:defRPr sz="1350">
                <a:solidFill>
                  <a:srgbClr val="004769"/>
                </a:solidFill>
              </a:defRPr>
            </a:lvl1pPr>
            <a:lvl2pPr marL="342991" indent="0" algn="l" rtl="0">
              <a:buNone/>
              <a:defRPr sz="900"/>
            </a:lvl2pPr>
            <a:lvl3pPr marL="685983" indent="0" algn="l" rtl="0">
              <a:buNone/>
              <a:defRPr sz="750"/>
            </a:lvl3pPr>
            <a:lvl4pPr marL="1028974" indent="0" algn="l" rtl="0">
              <a:buNone/>
              <a:defRPr sz="675"/>
            </a:lvl4pPr>
            <a:lvl5pPr marL="1371966" indent="0" algn="l" rtl="0">
              <a:buNone/>
              <a:defRPr sz="675"/>
            </a:lvl5pPr>
            <a:lvl6pPr marL="1714957" indent="0" algn="l" rtl="0">
              <a:buNone/>
              <a:defRPr sz="675"/>
            </a:lvl6pPr>
            <a:lvl7pPr marL="2057949" indent="0" algn="l" rtl="0">
              <a:buNone/>
              <a:defRPr sz="675"/>
            </a:lvl7pPr>
            <a:lvl8pPr marL="2400940" indent="0" algn="l" rtl="0">
              <a:buNone/>
              <a:defRPr sz="675"/>
            </a:lvl8pPr>
            <a:lvl9pPr marL="2743932" indent="0" algn="l" rtl="0">
              <a:buNone/>
              <a:defRPr sz="675"/>
            </a:lvl9pPr>
          </a:lstStyle>
          <a:p>
            <a:pPr lvl="0" rtl="0"/>
            <a:r>
              <a:rPr lang="zh-TW" altLang="en-US" noProof="0" dirty="0"/>
              <a:t>編輯母片文字樣式</a:t>
            </a:r>
          </a:p>
        </p:txBody>
      </p:sp>
      <p:sp>
        <p:nvSpPr>
          <p:cNvPr id="11" name="標題 1">
            <a:extLst>
              <a:ext uri="{FF2B5EF4-FFF2-40B4-BE49-F238E27FC236}">
                <a16:creationId xmlns:a16="http://schemas.microsoft.com/office/drawing/2014/main" id="{224C3F90-3173-4D3D-B5B2-DF29A6CED79C}"/>
              </a:ext>
            </a:extLst>
          </p:cNvPr>
          <p:cNvSpPr>
            <a:spLocks noGrp="1"/>
          </p:cNvSpPr>
          <p:nvPr>
            <p:ph type="title"/>
          </p:nvPr>
        </p:nvSpPr>
        <p:spPr>
          <a:xfrm>
            <a:off x="1055880" y="1905000"/>
            <a:ext cx="3597544" cy="1371600"/>
          </a:xfrm>
        </p:spPr>
        <p:txBody>
          <a:bodyPr rtlCol="0" anchor="b">
            <a:noAutofit/>
          </a:bodyPr>
          <a:lstStyle>
            <a:lvl1pPr algn="l" rtl="0">
              <a:lnSpc>
                <a:spcPct val="90000"/>
              </a:lnSpc>
              <a:defRPr sz="2701" b="1" baseline="0">
                <a:solidFill>
                  <a:schemeClr val="bg1">
                    <a:lumMod val="95000"/>
                    <a:lumOff val="5000"/>
                  </a:schemeClr>
                </a:solidFill>
              </a:defRPr>
            </a:lvl1pPr>
          </a:lstStyle>
          <a:p>
            <a:pPr rtl="0"/>
            <a:r>
              <a:rPr lang="zh-TW" altLang="en-US" noProof="0" dirty="0"/>
              <a:t>按一下以編輯母片標題樣式</a:t>
            </a:r>
          </a:p>
        </p:txBody>
      </p:sp>
    </p:spTree>
    <p:extLst>
      <p:ext uri="{BB962C8B-B14F-4D97-AF65-F5344CB8AC3E}">
        <p14:creationId xmlns:p14="http://schemas.microsoft.com/office/powerpoint/2010/main" val="390012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及內容">
    <p:spTree>
      <p:nvGrpSpPr>
        <p:cNvPr id="1" name=""/>
        <p:cNvGrpSpPr/>
        <p:nvPr/>
      </p:nvGrpSpPr>
      <p:grpSpPr>
        <a:xfrm>
          <a:off x="0" y="0"/>
          <a:ext cx="0" cy="0"/>
          <a:chOff x="0" y="0"/>
          <a:chExt cx="0" cy="0"/>
        </a:xfrm>
      </p:grpSpPr>
      <p:sp>
        <p:nvSpPr>
          <p:cNvPr id="8" name="文字預留位置 2"/>
          <p:cNvSpPr>
            <a:spLocks noGrp="1"/>
          </p:cNvSpPr>
          <p:nvPr>
            <p:ph idx="1"/>
          </p:nvPr>
        </p:nvSpPr>
        <p:spPr>
          <a:xfrm>
            <a:off x="964093" y="1511849"/>
            <a:ext cx="10262619" cy="4932485"/>
          </a:xfrm>
          <a:prstGeom prst="rect">
            <a:avLst/>
          </a:prstGeom>
        </p:spPr>
        <p:txBody>
          <a:bodyPr vert="horz" lIns="91440" tIns="45720" rIns="91440" bIns="45720" rtlCol="0">
            <a:normAutofit/>
          </a:body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頁尾版面配置區 4">
            <a:extLst>
              <a:ext uri="{FF2B5EF4-FFF2-40B4-BE49-F238E27FC236}">
                <a16:creationId xmlns:a16="http://schemas.microsoft.com/office/drawing/2014/main" id="{C2F9DF34-A46D-AA45-847B-8B6F6E3626E7}"/>
              </a:ext>
            </a:extLst>
          </p:cNvPr>
          <p:cNvSpPr>
            <a:spLocks noGrp="1"/>
          </p:cNvSpPr>
          <p:nvPr>
            <p:ph type="ftr" sz="quarter" idx="11"/>
          </p:nvPr>
        </p:nvSpPr>
        <p:spPr>
          <a:xfrm>
            <a:off x="964094" y="6552000"/>
            <a:ext cx="4434050" cy="306000"/>
          </a:xfrm>
          <a:prstGeom prst="rect">
            <a:avLst/>
          </a:prstGeom>
        </p:spPr>
        <p:txBody>
          <a:bodyPr/>
          <a:lstStyle/>
          <a:p>
            <a:r>
              <a:rPr lang="zh-TW" altLang="en-US"/>
              <a:t>版權宣告</a:t>
            </a:r>
            <a:r>
              <a:rPr lang="en-US" altLang="zh-TW"/>
              <a:t>©</a:t>
            </a:r>
            <a:r>
              <a:rPr lang="zh-TW" altLang="en-US"/>
              <a:t>工業技術研究院</a:t>
            </a:r>
            <a:endParaRPr lang="zh-TW" altLang="en-US" dirty="0"/>
          </a:p>
        </p:txBody>
      </p:sp>
      <p:sp>
        <p:nvSpPr>
          <p:cNvPr id="3" name="標題 2"/>
          <p:cNvSpPr>
            <a:spLocks noGrp="1"/>
          </p:cNvSpPr>
          <p:nvPr>
            <p:ph type="title"/>
          </p:nvPr>
        </p:nvSpPr>
        <p:spPr>
          <a:xfrm>
            <a:off x="964093" y="604949"/>
            <a:ext cx="10273416" cy="810090"/>
          </a:xfrm>
        </p:spPr>
        <p:txBody>
          <a:bodyPr/>
          <a:lstStyle/>
          <a:p>
            <a:r>
              <a:rPr lang="zh-TW" altLang="en-US"/>
              <a:t>按一下以編輯母片標題樣式</a:t>
            </a:r>
            <a:endParaRPr lang="zh-TW" altLang="en-US" dirty="0"/>
          </a:p>
        </p:txBody>
      </p:sp>
    </p:spTree>
    <p:extLst>
      <p:ext uri="{BB962C8B-B14F-4D97-AF65-F5344CB8AC3E}">
        <p14:creationId xmlns:p14="http://schemas.microsoft.com/office/powerpoint/2010/main" val="87819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僅標題">
    <p:spTree>
      <p:nvGrpSpPr>
        <p:cNvPr id="1" name="Shape 51"/>
        <p:cNvGrpSpPr/>
        <p:nvPr/>
      </p:nvGrpSpPr>
      <p:grpSpPr>
        <a:xfrm>
          <a:off x="0" y="0"/>
          <a:ext cx="0" cy="0"/>
          <a:chOff x="0" y="0"/>
          <a:chExt cx="0" cy="0"/>
        </a:xfrm>
      </p:grpSpPr>
      <p:sp>
        <p:nvSpPr>
          <p:cNvPr id="17" name="Shape 49">
            <a:extLst>
              <a:ext uri="{FF2B5EF4-FFF2-40B4-BE49-F238E27FC236}">
                <a16:creationId xmlns:a16="http://schemas.microsoft.com/office/drawing/2014/main" id="{F4977F7B-7D3E-48AC-A508-75D399A43BB0}"/>
              </a:ext>
            </a:extLst>
          </p:cNvPr>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50">
            <a:extLst>
              <a:ext uri="{FF2B5EF4-FFF2-40B4-BE49-F238E27FC236}">
                <a16:creationId xmlns:a16="http://schemas.microsoft.com/office/drawing/2014/main" id="{17DBD142-CBE1-45E2-8E75-D934743138B6}"/>
              </a:ext>
            </a:extLst>
          </p:cNvPr>
          <p:cNvSpPr txBox="1">
            <a:spLocks noGrp="1"/>
          </p:cNvSpPr>
          <p:nvPr>
            <p:ph type="sldNum" idx="12"/>
          </p:nvPr>
        </p:nvSpPr>
        <p:spPr>
          <a:xfrm>
            <a:off x="9209239" y="6356351"/>
            <a:ext cx="2844799" cy="365125"/>
          </a:xfrm>
          <a:prstGeom prst="rect">
            <a:avLst/>
          </a:prstGeom>
          <a:noFill/>
          <a:ln>
            <a:noFill/>
          </a:ln>
        </p:spPr>
        <p:txBody>
          <a:bodyPr lIns="91425" tIns="45700" rIns="91425" bIns="45700" anchor="ctr" anchorCtr="0">
            <a:noAutofit/>
          </a:bodyPr>
          <a:lstStyle>
            <a:lvl1pPr>
              <a:defRPr sz="1400">
                <a:solidFill>
                  <a:schemeClr val="bg1">
                    <a:lumMod val="50000"/>
                  </a:schemeClr>
                </a:solidFill>
              </a:defRPr>
            </a:lvl1pPr>
          </a:lstStyle>
          <a:p>
            <a:pPr algn="r">
              <a:buSzPct val="25000"/>
            </a:pPr>
            <a:fld id="{00000000-1234-1234-1234-123412341234}" type="slidenum">
              <a:rPr lang="en-US" altLang="zh-TW" smtClean="0">
                <a:latin typeface="Calibri"/>
                <a:ea typeface="Calibri"/>
                <a:cs typeface="Calibri"/>
                <a:sym typeface="Calibri"/>
              </a:rPr>
              <a:pPr algn="r">
                <a:buSzPct val="25000"/>
              </a:pPr>
              <a:t>‹#›</a:t>
            </a:fld>
            <a:endParaRPr lang="zh-TW" altLang="en-US" sz="1200" dirty="0">
              <a:latin typeface="Calibri"/>
              <a:ea typeface="Calibri"/>
              <a:cs typeface="Calibri"/>
              <a:sym typeface="Calibri"/>
            </a:endParaRPr>
          </a:p>
        </p:txBody>
      </p:sp>
      <p:sp>
        <p:nvSpPr>
          <p:cNvPr id="20" name="Shape 64">
            <a:extLst>
              <a:ext uri="{FF2B5EF4-FFF2-40B4-BE49-F238E27FC236}">
                <a16:creationId xmlns:a16="http://schemas.microsoft.com/office/drawing/2014/main" id="{870019A1-FBCE-4BE6-86FD-C85346CBCD3D}"/>
              </a:ext>
            </a:extLst>
          </p:cNvPr>
          <p:cNvSpPr txBox="1">
            <a:spLocks noGrp="1"/>
          </p:cNvSpPr>
          <p:nvPr>
            <p:ph type="dt" idx="10"/>
          </p:nvPr>
        </p:nvSpPr>
        <p:spPr>
          <a:xfrm>
            <a:off x="137962"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52">
            <a:extLst>
              <a:ext uri="{FF2B5EF4-FFF2-40B4-BE49-F238E27FC236}">
                <a16:creationId xmlns:a16="http://schemas.microsoft.com/office/drawing/2014/main" id="{73A36456-43B6-4225-B9D9-42A04D7A9B24}"/>
              </a:ext>
            </a:extLst>
          </p:cNvPr>
          <p:cNvSpPr txBox="1">
            <a:spLocks noGrp="1"/>
          </p:cNvSpPr>
          <p:nvPr>
            <p:ph type="title"/>
          </p:nvPr>
        </p:nvSpPr>
        <p:spPr>
          <a:xfrm>
            <a:off x="378590" y="274637"/>
            <a:ext cx="11460483" cy="639763"/>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3200" b="0" i="0" u="none" strike="noStrike" cap="none" spc="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44966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標題+文字">
    <p:spTree>
      <p:nvGrpSpPr>
        <p:cNvPr id="1" name="Shape 67"/>
        <p:cNvGrpSpPr/>
        <p:nvPr/>
      </p:nvGrpSpPr>
      <p:grpSpPr>
        <a:xfrm>
          <a:off x="0" y="0"/>
          <a:ext cx="0" cy="0"/>
          <a:chOff x="0" y="0"/>
          <a:chExt cx="0" cy="0"/>
        </a:xfrm>
      </p:grpSpPr>
      <p:sp>
        <p:nvSpPr>
          <p:cNvPr id="70" name="Shape 7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 name="Shape 50">
            <a:extLst>
              <a:ext uri="{FF2B5EF4-FFF2-40B4-BE49-F238E27FC236}">
                <a16:creationId xmlns:a16="http://schemas.microsoft.com/office/drawing/2014/main" id="{5302196E-0A1A-459B-9F6A-9150748F8AFC}"/>
              </a:ext>
            </a:extLst>
          </p:cNvPr>
          <p:cNvSpPr txBox="1">
            <a:spLocks noGrp="1"/>
          </p:cNvSpPr>
          <p:nvPr>
            <p:ph type="sldNum" idx="12"/>
          </p:nvPr>
        </p:nvSpPr>
        <p:spPr>
          <a:xfrm>
            <a:off x="9209239" y="6356351"/>
            <a:ext cx="2844799" cy="365125"/>
          </a:xfrm>
          <a:prstGeom prst="rect">
            <a:avLst/>
          </a:prstGeom>
          <a:noFill/>
          <a:ln>
            <a:noFill/>
          </a:ln>
        </p:spPr>
        <p:txBody>
          <a:bodyPr lIns="91425" tIns="45700" rIns="91425" bIns="45700" anchor="ctr" anchorCtr="0">
            <a:noAutofit/>
          </a:bodyPr>
          <a:lstStyle>
            <a:lvl1pPr>
              <a:defRPr sz="1400">
                <a:solidFill>
                  <a:schemeClr val="bg1">
                    <a:lumMod val="50000"/>
                  </a:schemeClr>
                </a:solidFill>
              </a:defRPr>
            </a:lvl1pPr>
          </a:lstStyle>
          <a:p>
            <a:pPr algn="r">
              <a:buSzPct val="25000"/>
            </a:pPr>
            <a:fld id="{00000000-1234-1234-1234-123412341234}" type="slidenum">
              <a:rPr lang="en-US" altLang="zh-TW" smtClean="0">
                <a:latin typeface="Calibri"/>
                <a:ea typeface="Calibri"/>
                <a:cs typeface="Calibri"/>
                <a:sym typeface="Calibri"/>
              </a:rPr>
              <a:pPr algn="r">
                <a:buSzPct val="25000"/>
              </a:pPr>
              <a:t>‹#›</a:t>
            </a:fld>
            <a:endParaRPr lang="zh-TW" altLang="en-US" sz="1200" dirty="0">
              <a:latin typeface="Calibri"/>
              <a:ea typeface="Calibri"/>
              <a:cs typeface="Calibri"/>
              <a:sym typeface="Calibri"/>
            </a:endParaRPr>
          </a:p>
        </p:txBody>
      </p:sp>
      <p:sp>
        <p:nvSpPr>
          <p:cNvPr id="7" name="Shape 52">
            <a:extLst>
              <a:ext uri="{FF2B5EF4-FFF2-40B4-BE49-F238E27FC236}">
                <a16:creationId xmlns:a16="http://schemas.microsoft.com/office/drawing/2014/main" id="{D90CA641-7000-4E6A-8193-0E25A249E10D}"/>
              </a:ext>
            </a:extLst>
          </p:cNvPr>
          <p:cNvSpPr txBox="1">
            <a:spLocks noGrp="1"/>
          </p:cNvSpPr>
          <p:nvPr>
            <p:ph type="title"/>
          </p:nvPr>
        </p:nvSpPr>
        <p:spPr>
          <a:xfrm>
            <a:off x="378590" y="274637"/>
            <a:ext cx="11460483" cy="639763"/>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3200" b="0" i="0" u="none" strike="noStrike" cap="none" spc="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Shape 61">
            <a:extLst>
              <a:ext uri="{FF2B5EF4-FFF2-40B4-BE49-F238E27FC236}">
                <a16:creationId xmlns:a16="http://schemas.microsoft.com/office/drawing/2014/main" id="{EFEA82CD-CFA0-474D-83AE-25359D884C3F}"/>
              </a:ext>
            </a:extLst>
          </p:cNvPr>
          <p:cNvSpPr txBox="1">
            <a:spLocks noGrp="1"/>
          </p:cNvSpPr>
          <p:nvPr>
            <p:ph type="body" idx="2"/>
          </p:nvPr>
        </p:nvSpPr>
        <p:spPr>
          <a:xfrm>
            <a:off x="378590" y="1106470"/>
            <a:ext cx="11460483" cy="509430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微軟正黑體" panose="020B0604030504040204" pitchFamily="34" charset="-120"/>
                <a:ea typeface="微軟正黑體" panose="020B0604030504040204" pitchFamily="34" charset="-120"/>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9" name="Shape 64">
            <a:extLst>
              <a:ext uri="{FF2B5EF4-FFF2-40B4-BE49-F238E27FC236}">
                <a16:creationId xmlns:a16="http://schemas.microsoft.com/office/drawing/2014/main" id="{343A1A22-E2C0-4FC3-A20B-DAA91EAD42A5}"/>
              </a:ext>
            </a:extLst>
          </p:cNvPr>
          <p:cNvSpPr txBox="1">
            <a:spLocks noGrp="1"/>
          </p:cNvSpPr>
          <p:nvPr>
            <p:ph type="dt" idx="10"/>
          </p:nvPr>
        </p:nvSpPr>
        <p:spPr>
          <a:xfrm>
            <a:off x="137962"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72516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內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B4F81C6-E249-4820-8CFE-AB6C62813743}"/>
              </a:ext>
            </a:extLst>
          </p:cNvPr>
          <p:cNvSpPr/>
          <p:nvPr/>
        </p:nvSpPr>
        <p:spPr>
          <a:xfrm>
            <a:off x="1" y="481781"/>
            <a:ext cx="3138853" cy="6007509"/>
          </a:xfrm>
          <a:prstGeom prst="rect">
            <a:avLst/>
          </a:prstGeom>
          <a:solidFill>
            <a:srgbClr val="CEB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noFill/>
            </a:endParaRPr>
          </a:p>
        </p:txBody>
      </p:sp>
      <p:sp>
        <p:nvSpPr>
          <p:cNvPr id="8" name="內容版面配置區 13">
            <a:extLst>
              <a:ext uri="{FF2B5EF4-FFF2-40B4-BE49-F238E27FC236}">
                <a16:creationId xmlns:a16="http://schemas.microsoft.com/office/drawing/2014/main" id="{97C85332-646D-4101-9A5D-429729A11C03}"/>
              </a:ext>
            </a:extLst>
          </p:cNvPr>
          <p:cNvSpPr>
            <a:spLocks noGrp="1"/>
          </p:cNvSpPr>
          <p:nvPr>
            <p:ph sz="quarter" idx="10" hasCustomPrompt="1"/>
          </p:nvPr>
        </p:nvSpPr>
        <p:spPr>
          <a:xfrm>
            <a:off x="3873055" y="1034845"/>
            <a:ext cx="7728155" cy="4788310"/>
          </a:xfrm>
          <a:prstGeom prst="rect">
            <a:avLst/>
          </a:prstGeom>
        </p:spPr>
        <p:txBody>
          <a:bodyPr/>
          <a:lstStyle>
            <a:lvl1pPr marL="0" indent="0">
              <a:buNone/>
              <a:defRPr/>
            </a:lvl1pPr>
          </a:lstStyle>
          <a:p>
            <a:pPr lvl="0"/>
            <a:r>
              <a:rPr lang="zh-TW" altLang="en-US" dirty="0"/>
              <a:t>按一下以新增內文</a:t>
            </a:r>
            <a:endParaRPr lang="en-US" altLang="zh-TW" dirty="0"/>
          </a:p>
          <a:p>
            <a:pPr lvl="0"/>
            <a:endParaRPr lang="zh-TW" altLang="en-US" dirty="0"/>
          </a:p>
        </p:txBody>
      </p:sp>
      <p:sp>
        <p:nvSpPr>
          <p:cNvPr id="3" name="內容版面配置區 2">
            <a:extLst>
              <a:ext uri="{FF2B5EF4-FFF2-40B4-BE49-F238E27FC236}">
                <a16:creationId xmlns:a16="http://schemas.microsoft.com/office/drawing/2014/main" id="{7F75D8EA-2B76-4A15-9D8D-926CBCE3FDF1}"/>
              </a:ext>
            </a:extLst>
          </p:cNvPr>
          <p:cNvSpPr>
            <a:spLocks noGrp="1"/>
          </p:cNvSpPr>
          <p:nvPr>
            <p:ph sz="quarter" idx="11" hasCustomPrompt="1"/>
          </p:nvPr>
        </p:nvSpPr>
        <p:spPr>
          <a:xfrm>
            <a:off x="442913" y="1035050"/>
            <a:ext cx="2420360" cy="5005532"/>
          </a:xfrm>
          <a:prstGeom prst="rect">
            <a:avLst/>
          </a:prstGeom>
        </p:spPr>
        <p:txBody>
          <a:bodyPr/>
          <a:lstStyle>
            <a:lvl1pPr>
              <a:buNone/>
              <a:defRPr/>
            </a:lvl1pPr>
          </a:lstStyle>
          <a:p>
            <a:pPr lvl="0"/>
            <a:r>
              <a:rPr lang="zh-TW" altLang="en-US" dirty="0"/>
              <a:t>按一下以編輯標題</a:t>
            </a:r>
          </a:p>
        </p:txBody>
      </p:sp>
      <p:pic>
        <p:nvPicPr>
          <p:cNvPr id="13" name="圖片 12" descr="一張含有 文字 的圖片&#10;&#10;自動產生的描述">
            <a:extLst>
              <a:ext uri="{FF2B5EF4-FFF2-40B4-BE49-F238E27FC236}">
                <a16:creationId xmlns:a16="http://schemas.microsoft.com/office/drawing/2014/main" id="{2E48E18F-77B6-4939-96A2-12B8E44410EC}"/>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65379" y="5916870"/>
            <a:ext cx="2142430" cy="464012"/>
          </a:xfrm>
          <a:prstGeom prst="rect">
            <a:avLst/>
          </a:prstGeom>
        </p:spPr>
      </p:pic>
      <p:sp>
        <p:nvSpPr>
          <p:cNvPr id="10" name="投影片編號版面配置區 5">
            <a:extLst>
              <a:ext uri="{FF2B5EF4-FFF2-40B4-BE49-F238E27FC236}">
                <a16:creationId xmlns:a16="http://schemas.microsoft.com/office/drawing/2014/main" id="{245CC1E2-6676-4182-9B7F-F782C7A3FC93}"/>
              </a:ext>
            </a:extLst>
          </p:cNvPr>
          <p:cNvSpPr>
            <a:spLocks noGrp="1"/>
          </p:cNvSpPr>
          <p:nvPr>
            <p:ph type="sldNum" sz="quarter" idx="12"/>
          </p:nvPr>
        </p:nvSpPr>
        <p:spPr>
          <a:xfrm>
            <a:off x="9305195" y="6356350"/>
            <a:ext cx="2743200" cy="365125"/>
          </a:xfrm>
        </p:spPr>
        <p:txBody>
          <a:bodyPr/>
          <a:lstStyle/>
          <a:p>
            <a:fld id="{642CBF2A-0E0F-425A-84F5-C609722F3934}" type="slidenum">
              <a:rPr lang="zh-TW" altLang="en-US" smtClean="0"/>
              <a:t>‹#›</a:t>
            </a:fld>
            <a:endParaRPr lang="zh-TW" altLang="en-US" dirty="0"/>
          </a:p>
        </p:txBody>
      </p:sp>
    </p:spTree>
    <p:extLst>
      <p:ext uri="{BB962C8B-B14F-4D97-AF65-F5344CB8AC3E}">
        <p14:creationId xmlns:p14="http://schemas.microsoft.com/office/powerpoint/2010/main" val="92449591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自訂版面配置">
    <p:spTree>
      <p:nvGrpSpPr>
        <p:cNvPr id="1" name=""/>
        <p:cNvGrpSpPr/>
        <p:nvPr/>
      </p:nvGrpSpPr>
      <p:grpSpPr>
        <a:xfrm>
          <a:off x="0" y="0"/>
          <a:ext cx="0" cy="0"/>
          <a:chOff x="0" y="0"/>
          <a:chExt cx="0" cy="0"/>
        </a:xfrm>
      </p:grpSpPr>
      <p:sp>
        <p:nvSpPr>
          <p:cNvPr id="3" name="日期版面配置區 2">
            <a:extLst>
              <a:ext uri="{FF2B5EF4-FFF2-40B4-BE49-F238E27FC236}">
                <a16:creationId xmlns:a16="http://schemas.microsoft.com/office/drawing/2014/main" id="{B7261A8B-B36E-4178-BFEF-484279D76682}"/>
              </a:ext>
            </a:extLst>
          </p:cNvPr>
          <p:cNvSpPr>
            <a:spLocks noGrp="1"/>
          </p:cNvSpPr>
          <p:nvPr>
            <p:ph type="dt" sz="half" idx="10"/>
          </p:nvPr>
        </p:nvSpPr>
        <p:spPr/>
        <p:txBody>
          <a:bodyPr/>
          <a:lstStyle/>
          <a:p>
            <a:endParaRPr lang="zh-TW" altLang="en-US"/>
          </a:p>
        </p:txBody>
      </p:sp>
      <p:sp>
        <p:nvSpPr>
          <p:cNvPr id="4" name="頁尾版面配置區 3">
            <a:extLst>
              <a:ext uri="{FF2B5EF4-FFF2-40B4-BE49-F238E27FC236}">
                <a16:creationId xmlns:a16="http://schemas.microsoft.com/office/drawing/2014/main" id="{1BCC8559-9530-4813-9714-85851140016A}"/>
              </a:ext>
            </a:extLst>
          </p:cNvPr>
          <p:cNvSpPr>
            <a:spLocks noGrp="1"/>
          </p:cNvSpPr>
          <p:nvPr>
            <p:ph type="ftr" sz="quarter" idx="11"/>
          </p:nvPr>
        </p:nvSpPr>
        <p:spPr/>
        <p:txBody>
          <a:bodyPr/>
          <a:lstStyle/>
          <a:p>
            <a:endParaRPr lang="zh-TW" altLang="en-US"/>
          </a:p>
        </p:txBody>
      </p:sp>
      <p:sp>
        <p:nvSpPr>
          <p:cNvPr id="6" name="平行四邊形 5">
            <a:extLst>
              <a:ext uri="{FF2B5EF4-FFF2-40B4-BE49-F238E27FC236}">
                <a16:creationId xmlns:a16="http://schemas.microsoft.com/office/drawing/2014/main" id="{ED639708-50C1-4934-A240-332B060939FB}"/>
              </a:ext>
            </a:extLst>
          </p:cNvPr>
          <p:cNvSpPr/>
          <p:nvPr/>
        </p:nvSpPr>
        <p:spPr>
          <a:xfrm>
            <a:off x="0" y="1966223"/>
            <a:ext cx="614268" cy="1354622"/>
          </a:xfrm>
          <a:prstGeom prst="parallelogram">
            <a:avLst>
              <a:gd name="adj" fmla="val 53153"/>
            </a:avLst>
          </a:prstGeom>
          <a:solidFill>
            <a:srgbClr val="C7B0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平行四邊形 6">
            <a:extLst>
              <a:ext uri="{FF2B5EF4-FFF2-40B4-BE49-F238E27FC236}">
                <a16:creationId xmlns:a16="http://schemas.microsoft.com/office/drawing/2014/main" id="{05F5B586-FA13-42B9-B7F4-AA1DFE5CCA07}"/>
              </a:ext>
            </a:extLst>
          </p:cNvPr>
          <p:cNvSpPr/>
          <p:nvPr/>
        </p:nvSpPr>
        <p:spPr>
          <a:xfrm>
            <a:off x="532905" y="1966223"/>
            <a:ext cx="877883" cy="1354622"/>
          </a:xfrm>
          <a:prstGeom prst="parallelogram">
            <a:avLst>
              <a:gd name="adj" fmla="val 35793"/>
            </a:avLst>
          </a:prstGeom>
          <a:solidFill>
            <a:srgbClr val="C2AA8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平行四邊形 7">
            <a:extLst>
              <a:ext uri="{FF2B5EF4-FFF2-40B4-BE49-F238E27FC236}">
                <a16:creationId xmlns:a16="http://schemas.microsoft.com/office/drawing/2014/main" id="{FE73170C-C429-4A8F-880F-5603C5DA5081}"/>
              </a:ext>
            </a:extLst>
          </p:cNvPr>
          <p:cNvSpPr/>
          <p:nvPr/>
        </p:nvSpPr>
        <p:spPr>
          <a:xfrm>
            <a:off x="1175450" y="1966223"/>
            <a:ext cx="1901550" cy="1354622"/>
          </a:xfrm>
          <a:prstGeom prst="parallelogram">
            <a:avLst>
              <a:gd name="adj" fmla="val 24274"/>
            </a:avLst>
          </a:prstGeom>
          <a:solidFill>
            <a:srgbClr val="CEBB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descr="一張含有 文字 的圖片&#10;&#10;自動產生的描述">
            <a:extLst>
              <a:ext uri="{FF2B5EF4-FFF2-40B4-BE49-F238E27FC236}">
                <a16:creationId xmlns:a16="http://schemas.microsoft.com/office/drawing/2014/main" id="{CB358515-A118-4E20-832C-ABBC5987CE22}"/>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53870" y="6277588"/>
            <a:ext cx="2142430" cy="464012"/>
          </a:xfrm>
          <a:prstGeom prst="rect">
            <a:avLst/>
          </a:prstGeom>
        </p:spPr>
      </p:pic>
      <p:cxnSp>
        <p:nvCxnSpPr>
          <p:cNvPr id="10" name="直線接點 9">
            <a:extLst>
              <a:ext uri="{FF2B5EF4-FFF2-40B4-BE49-F238E27FC236}">
                <a16:creationId xmlns:a16="http://schemas.microsoft.com/office/drawing/2014/main" id="{41F87C39-BAEA-4311-8F5B-F2B29246A2AB}"/>
              </a:ext>
            </a:extLst>
          </p:cNvPr>
          <p:cNvCxnSpPr/>
          <p:nvPr/>
        </p:nvCxnSpPr>
        <p:spPr>
          <a:xfrm>
            <a:off x="4080387" y="3151365"/>
            <a:ext cx="7273413" cy="0"/>
          </a:xfrm>
          <a:prstGeom prst="line">
            <a:avLst/>
          </a:prstGeom>
          <a:ln w="25400">
            <a:solidFill>
              <a:schemeClr val="tx1">
                <a:alpha val="3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112E59A7-6940-45E3-A735-B5060388594A}"/>
              </a:ext>
            </a:extLst>
          </p:cNvPr>
          <p:cNvCxnSpPr/>
          <p:nvPr/>
        </p:nvCxnSpPr>
        <p:spPr>
          <a:xfrm>
            <a:off x="4488426" y="3301307"/>
            <a:ext cx="7273413" cy="0"/>
          </a:xfrm>
          <a:prstGeom prst="line">
            <a:avLst/>
          </a:prstGeom>
          <a:ln w="25400">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標題 1">
            <a:extLst>
              <a:ext uri="{FF2B5EF4-FFF2-40B4-BE49-F238E27FC236}">
                <a16:creationId xmlns:a16="http://schemas.microsoft.com/office/drawing/2014/main" id="{A0F5ACC3-9FAA-4104-A53C-FD01EF42CD4B}"/>
              </a:ext>
            </a:extLst>
          </p:cNvPr>
          <p:cNvSpPr>
            <a:spLocks noGrp="1"/>
          </p:cNvSpPr>
          <p:nvPr>
            <p:ph type="title" hasCustomPrompt="1"/>
          </p:nvPr>
        </p:nvSpPr>
        <p:spPr>
          <a:xfrm>
            <a:off x="3146573" y="1990224"/>
            <a:ext cx="6476465" cy="1100651"/>
          </a:xfrm>
        </p:spPr>
        <p:txBody>
          <a:bodyPr/>
          <a:lstStyle>
            <a:lvl1pPr>
              <a:defRPr sz="4600"/>
            </a:lvl1pPr>
          </a:lstStyle>
          <a:p>
            <a:r>
              <a:rPr lang="zh-TW" altLang="en-US" dirty="0"/>
              <a:t>按一下以編輯標題</a:t>
            </a:r>
          </a:p>
        </p:txBody>
      </p:sp>
      <p:sp>
        <p:nvSpPr>
          <p:cNvPr id="14" name="投影片編號版面配置區 5">
            <a:extLst>
              <a:ext uri="{FF2B5EF4-FFF2-40B4-BE49-F238E27FC236}">
                <a16:creationId xmlns:a16="http://schemas.microsoft.com/office/drawing/2014/main" id="{147515B4-A4C2-442C-8468-ABB05E2B171A}"/>
              </a:ext>
            </a:extLst>
          </p:cNvPr>
          <p:cNvSpPr>
            <a:spLocks noGrp="1"/>
          </p:cNvSpPr>
          <p:nvPr>
            <p:ph type="sldNum" sz="quarter" idx="12"/>
          </p:nvPr>
        </p:nvSpPr>
        <p:spPr>
          <a:xfrm>
            <a:off x="9305195" y="6356350"/>
            <a:ext cx="2743200" cy="365125"/>
          </a:xfrm>
        </p:spPr>
        <p:txBody>
          <a:bodyPr/>
          <a:lstStyle/>
          <a:p>
            <a:fld id="{642CBF2A-0E0F-425A-84F5-C609722F3934}" type="slidenum">
              <a:rPr lang="zh-TW" altLang="en-US" smtClean="0"/>
              <a:t>‹#›</a:t>
            </a:fld>
            <a:endParaRPr lang="zh-TW" altLang="en-US"/>
          </a:p>
        </p:txBody>
      </p:sp>
    </p:spTree>
    <p:extLst>
      <p:ext uri="{BB962C8B-B14F-4D97-AF65-F5344CB8AC3E}">
        <p14:creationId xmlns:p14="http://schemas.microsoft.com/office/powerpoint/2010/main" val="71151102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自訂版面配置">
    <p:spTree>
      <p:nvGrpSpPr>
        <p:cNvPr id="1" name=""/>
        <p:cNvGrpSpPr/>
        <p:nvPr/>
      </p:nvGrpSpPr>
      <p:grpSpPr>
        <a:xfrm>
          <a:off x="0" y="0"/>
          <a:ext cx="0" cy="0"/>
          <a:chOff x="0" y="0"/>
          <a:chExt cx="0" cy="0"/>
        </a:xfrm>
      </p:grpSpPr>
      <p:sp>
        <p:nvSpPr>
          <p:cNvPr id="3" name="日期版面配置區 2">
            <a:extLst>
              <a:ext uri="{FF2B5EF4-FFF2-40B4-BE49-F238E27FC236}">
                <a16:creationId xmlns:a16="http://schemas.microsoft.com/office/drawing/2014/main" id="{2A2A110E-2757-4B2A-AA38-8A4F2A895189}"/>
              </a:ext>
            </a:extLst>
          </p:cNvPr>
          <p:cNvSpPr>
            <a:spLocks noGrp="1"/>
          </p:cNvSpPr>
          <p:nvPr>
            <p:ph type="dt" sz="half" idx="10"/>
          </p:nvPr>
        </p:nvSpPr>
        <p:spPr/>
        <p:txBody>
          <a:bodyPr/>
          <a:lstStyle/>
          <a:p>
            <a:endParaRPr lang="zh-TW" altLang="en-US"/>
          </a:p>
        </p:txBody>
      </p:sp>
      <p:sp>
        <p:nvSpPr>
          <p:cNvPr id="4" name="頁尾版面配置區 3">
            <a:extLst>
              <a:ext uri="{FF2B5EF4-FFF2-40B4-BE49-F238E27FC236}">
                <a16:creationId xmlns:a16="http://schemas.microsoft.com/office/drawing/2014/main" id="{D6710306-04D6-4273-9557-9F129BE99903}"/>
              </a:ext>
            </a:extLst>
          </p:cNvPr>
          <p:cNvSpPr>
            <a:spLocks noGrp="1"/>
          </p:cNvSpPr>
          <p:nvPr>
            <p:ph type="ftr" sz="quarter" idx="11"/>
          </p:nvPr>
        </p:nvSpPr>
        <p:spPr/>
        <p:txBody>
          <a:bodyPr/>
          <a:lstStyle/>
          <a:p>
            <a:endParaRPr lang="zh-TW" altLang="en-US"/>
          </a:p>
        </p:txBody>
      </p:sp>
      <p:sp>
        <p:nvSpPr>
          <p:cNvPr id="7" name="流程圖: 接點 6">
            <a:extLst>
              <a:ext uri="{FF2B5EF4-FFF2-40B4-BE49-F238E27FC236}">
                <a16:creationId xmlns:a16="http://schemas.microsoft.com/office/drawing/2014/main" id="{45E395D6-4A30-4254-A897-F009E056E4B6}"/>
              </a:ext>
            </a:extLst>
          </p:cNvPr>
          <p:cNvSpPr/>
          <p:nvPr/>
        </p:nvSpPr>
        <p:spPr>
          <a:xfrm>
            <a:off x="10428473" y="13988"/>
            <a:ext cx="720000" cy="720000"/>
          </a:xfrm>
          <a:prstGeom prst="flowChartConnector">
            <a:avLst/>
          </a:prstGeom>
          <a:solidFill>
            <a:srgbClr val="C2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2AA8C"/>
              </a:solidFill>
            </a:endParaRPr>
          </a:p>
        </p:txBody>
      </p:sp>
      <p:sp>
        <p:nvSpPr>
          <p:cNvPr id="9" name="流程圖: 接點 8">
            <a:extLst>
              <a:ext uri="{FF2B5EF4-FFF2-40B4-BE49-F238E27FC236}">
                <a16:creationId xmlns:a16="http://schemas.microsoft.com/office/drawing/2014/main" id="{88F82291-11F5-4F2A-BFD6-E8D67A0CA9B7}"/>
              </a:ext>
            </a:extLst>
          </p:cNvPr>
          <p:cNvSpPr/>
          <p:nvPr/>
        </p:nvSpPr>
        <p:spPr>
          <a:xfrm>
            <a:off x="11546158" y="62822"/>
            <a:ext cx="396000" cy="396000"/>
          </a:xfrm>
          <a:prstGeom prst="flowChartConnector">
            <a:avLst/>
          </a:prstGeom>
          <a:solidFill>
            <a:srgbClr val="C7B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接點 10">
            <a:extLst>
              <a:ext uri="{FF2B5EF4-FFF2-40B4-BE49-F238E27FC236}">
                <a16:creationId xmlns:a16="http://schemas.microsoft.com/office/drawing/2014/main" id="{924D5172-1D05-4BEC-B307-D042C93C48CA}"/>
              </a:ext>
            </a:extLst>
          </p:cNvPr>
          <p:cNvSpPr/>
          <p:nvPr/>
        </p:nvSpPr>
        <p:spPr>
          <a:xfrm>
            <a:off x="11196004" y="494487"/>
            <a:ext cx="360000" cy="360000"/>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流程圖: 接點 12">
            <a:extLst>
              <a:ext uri="{FF2B5EF4-FFF2-40B4-BE49-F238E27FC236}">
                <a16:creationId xmlns:a16="http://schemas.microsoft.com/office/drawing/2014/main" id="{69A818F4-EC4A-4CFB-B8A4-716C6B609AAF}"/>
              </a:ext>
            </a:extLst>
          </p:cNvPr>
          <p:cNvSpPr/>
          <p:nvPr/>
        </p:nvSpPr>
        <p:spPr>
          <a:xfrm>
            <a:off x="11762158" y="568670"/>
            <a:ext cx="360000" cy="360000"/>
          </a:xfrm>
          <a:prstGeom prst="flowChartConnector">
            <a:avLst/>
          </a:prstGeom>
          <a:solidFill>
            <a:srgbClr val="CEB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投影片編號版面配置區 5">
            <a:extLst>
              <a:ext uri="{FF2B5EF4-FFF2-40B4-BE49-F238E27FC236}">
                <a16:creationId xmlns:a16="http://schemas.microsoft.com/office/drawing/2014/main" id="{A78EEF05-0C33-400E-88CE-AE6CB702F563}"/>
              </a:ext>
            </a:extLst>
          </p:cNvPr>
          <p:cNvSpPr>
            <a:spLocks noGrp="1"/>
          </p:cNvSpPr>
          <p:nvPr>
            <p:ph type="sldNum" sz="quarter" idx="12"/>
          </p:nvPr>
        </p:nvSpPr>
        <p:spPr>
          <a:xfrm>
            <a:off x="9305195" y="6356350"/>
            <a:ext cx="2743200" cy="365125"/>
          </a:xfrm>
        </p:spPr>
        <p:txBody>
          <a:bodyPr/>
          <a:lstStyle/>
          <a:p>
            <a:fld id="{642CBF2A-0E0F-425A-84F5-C609722F3934}" type="slidenum">
              <a:rPr lang="zh-TW" altLang="en-US" smtClean="0"/>
              <a:t>‹#›</a:t>
            </a:fld>
            <a:endParaRPr lang="zh-TW" altLang="en-US"/>
          </a:p>
        </p:txBody>
      </p:sp>
      <p:sp>
        <p:nvSpPr>
          <p:cNvPr id="12" name="平行四邊形 11">
            <a:extLst>
              <a:ext uri="{FF2B5EF4-FFF2-40B4-BE49-F238E27FC236}">
                <a16:creationId xmlns:a16="http://schemas.microsoft.com/office/drawing/2014/main" id="{2B1740D1-ECEF-4492-B956-49DE4A7DB90E}"/>
              </a:ext>
            </a:extLst>
          </p:cNvPr>
          <p:cNvSpPr/>
          <p:nvPr/>
        </p:nvSpPr>
        <p:spPr>
          <a:xfrm>
            <a:off x="-334296" y="1943106"/>
            <a:ext cx="9999406" cy="1534783"/>
          </a:xfrm>
          <a:prstGeom prst="parallelogram">
            <a:avLst/>
          </a:prstGeom>
          <a:solidFill>
            <a:srgbClr val="CEBB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平行四邊形 13">
            <a:extLst>
              <a:ext uri="{FF2B5EF4-FFF2-40B4-BE49-F238E27FC236}">
                <a16:creationId xmlns:a16="http://schemas.microsoft.com/office/drawing/2014/main" id="{0CAA2A9E-6066-429F-8F12-2410F88E5372}"/>
              </a:ext>
            </a:extLst>
          </p:cNvPr>
          <p:cNvSpPr/>
          <p:nvPr/>
        </p:nvSpPr>
        <p:spPr>
          <a:xfrm>
            <a:off x="9449294" y="1943106"/>
            <a:ext cx="723405" cy="1534783"/>
          </a:xfrm>
          <a:prstGeom prst="parallelogram">
            <a:avLst>
              <a:gd name="adj" fmla="val 54584"/>
            </a:avLst>
          </a:prstGeom>
          <a:solidFill>
            <a:srgbClr val="C7B0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平行四邊形 14">
            <a:extLst>
              <a:ext uri="{FF2B5EF4-FFF2-40B4-BE49-F238E27FC236}">
                <a16:creationId xmlns:a16="http://schemas.microsoft.com/office/drawing/2014/main" id="{5731274C-4B78-4601-A0ED-AD2AFB79D8FD}"/>
              </a:ext>
            </a:extLst>
          </p:cNvPr>
          <p:cNvSpPr/>
          <p:nvPr/>
        </p:nvSpPr>
        <p:spPr>
          <a:xfrm>
            <a:off x="9982200" y="1943106"/>
            <a:ext cx="1016977" cy="1534783"/>
          </a:xfrm>
          <a:prstGeom prst="parallelogram">
            <a:avLst>
              <a:gd name="adj" fmla="val 35793"/>
            </a:avLst>
          </a:prstGeom>
          <a:solidFill>
            <a:srgbClr val="C2AA8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平行四邊形 15">
            <a:extLst>
              <a:ext uri="{FF2B5EF4-FFF2-40B4-BE49-F238E27FC236}">
                <a16:creationId xmlns:a16="http://schemas.microsoft.com/office/drawing/2014/main" id="{E36AE800-21FC-4A40-BDD3-B1B828D9D305}"/>
              </a:ext>
            </a:extLst>
          </p:cNvPr>
          <p:cNvSpPr/>
          <p:nvPr/>
        </p:nvSpPr>
        <p:spPr>
          <a:xfrm>
            <a:off x="10695085" y="1943106"/>
            <a:ext cx="1901550" cy="1512440"/>
          </a:xfrm>
          <a:prstGeom prst="parallelogram">
            <a:avLst>
              <a:gd name="adj" fmla="val 24274"/>
            </a:avLst>
          </a:prstGeom>
          <a:solidFill>
            <a:srgbClr val="CEBB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2570067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pic>
        <p:nvPicPr>
          <p:cNvPr id="13" name="圖片 12" descr="一張含有 文字 的圖片&#10;&#10;自動產生的描述">
            <a:extLst>
              <a:ext uri="{FF2B5EF4-FFF2-40B4-BE49-F238E27FC236}">
                <a16:creationId xmlns:a16="http://schemas.microsoft.com/office/drawing/2014/main" id="{0F01B171-281A-48F5-8FB8-8AF2E821F29D}"/>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53870" y="6277588"/>
            <a:ext cx="2142430" cy="464012"/>
          </a:xfrm>
          <a:prstGeom prst="rect">
            <a:avLst/>
          </a:prstGeom>
        </p:spPr>
      </p:pic>
      <p:sp>
        <p:nvSpPr>
          <p:cNvPr id="9" name="內容版面配置區 2">
            <a:extLst>
              <a:ext uri="{FF2B5EF4-FFF2-40B4-BE49-F238E27FC236}">
                <a16:creationId xmlns:a16="http://schemas.microsoft.com/office/drawing/2014/main" id="{95E8D5B5-CA85-40B8-83C8-023C214FED55}"/>
              </a:ext>
            </a:extLst>
          </p:cNvPr>
          <p:cNvSpPr>
            <a:spLocks noGrp="1"/>
          </p:cNvSpPr>
          <p:nvPr>
            <p:ph sz="quarter" idx="11" hasCustomPrompt="1"/>
          </p:nvPr>
        </p:nvSpPr>
        <p:spPr>
          <a:xfrm>
            <a:off x="1170867" y="326151"/>
            <a:ext cx="5986462" cy="700408"/>
          </a:xfrm>
          <a:prstGeom prst="rect">
            <a:avLst/>
          </a:prstGeom>
        </p:spPr>
        <p:txBody>
          <a:bodyPr anchor="ctr" anchorCtr="0"/>
          <a:lstStyle>
            <a:lvl1pPr>
              <a:buNone/>
              <a:defRPr sz="4000"/>
            </a:lvl1pPr>
          </a:lstStyle>
          <a:p>
            <a:pPr lvl="0"/>
            <a:r>
              <a:rPr lang="zh-TW" altLang="en-US" dirty="0"/>
              <a:t>按一下以編輯標題</a:t>
            </a:r>
          </a:p>
        </p:txBody>
      </p:sp>
      <p:sp>
        <p:nvSpPr>
          <p:cNvPr id="12" name="矩形: 圓角 11">
            <a:extLst>
              <a:ext uri="{FF2B5EF4-FFF2-40B4-BE49-F238E27FC236}">
                <a16:creationId xmlns:a16="http://schemas.microsoft.com/office/drawing/2014/main" id="{CA36D4D3-BF09-4EB7-935A-107751AF381E}"/>
              </a:ext>
            </a:extLst>
          </p:cNvPr>
          <p:cNvSpPr/>
          <p:nvPr/>
        </p:nvSpPr>
        <p:spPr>
          <a:xfrm>
            <a:off x="381000" y="309560"/>
            <a:ext cx="603738" cy="596048"/>
          </a:xfrm>
          <a:prstGeom prst="roundRect">
            <a:avLst/>
          </a:prstGeom>
          <a:ln w="762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b="1" cap="none" spc="0">
              <a:ln w="22225">
                <a:solidFill>
                  <a:schemeClr val="accent2"/>
                </a:solidFill>
                <a:prstDash val="solid"/>
              </a:ln>
              <a:solidFill>
                <a:schemeClr val="accent2">
                  <a:lumMod val="40000"/>
                  <a:lumOff val="60000"/>
                </a:schemeClr>
              </a:solidFill>
              <a:effectLst/>
            </a:endParaRPr>
          </a:p>
        </p:txBody>
      </p:sp>
      <p:sp>
        <p:nvSpPr>
          <p:cNvPr id="22" name="矩形: 圓角 21">
            <a:extLst>
              <a:ext uri="{FF2B5EF4-FFF2-40B4-BE49-F238E27FC236}">
                <a16:creationId xmlns:a16="http://schemas.microsoft.com/office/drawing/2014/main" id="{48CFEB2C-9500-459C-9762-AFB2608F5C3C}"/>
              </a:ext>
            </a:extLst>
          </p:cNvPr>
          <p:cNvSpPr/>
          <p:nvPr/>
        </p:nvSpPr>
        <p:spPr>
          <a:xfrm>
            <a:off x="668949" y="590367"/>
            <a:ext cx="447675" cy="464012"/>
          </a:xfrm>
          <a:prstGeom prst="roundRect">
            <a:avLst/>
          </a:prstGeom>
          <a:solidFill>
            <a:srgbClr val="CEB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投影片編號版面配置區 5">
            <a:extLst>
              <a:ext uri="{FF2B5EF4-FFF2-40B4-BE49-F238E27FC236}">
                <a16:creationId xmlns:a16="http://schemas.microsoft.com/office/drawing/2014/main" id="{14B14364-7C0E-4647-BBC1-457B94A81509}"/>
              </a:ext>
            </a:extLst>
          </p:cNvPr>
          <p:cNvSpPr>
            <a:spLocks noGrp="1"/>
          </p:cNvSpPr>
          <p:nvPr>
            <p:ph type="sldNum" sz="quarter" idx="12"/>
          </p:nvPr>
        </p:nvSpPr>
        <p:spPr>
          <a:xfrm>
            <a:off x="9305195" y="6356350"/>
            <a:ext cx="2743200" cy="365125"/>
          </a:xfrm>
        </p:spPr>
        <p:txBody>
          <a:bodyPr/>
          <a:lstStyle/>
          <a:p>
            <a:fld id="{642CBF2A-0E0F-425A-84F5-C609722F3934}" type="slidenum">
              <a:rPr lang="zh-TW" altLang="en-US" smtClean="0"/>
              <a:t>‹#›</a:t>
            </a:fld>
            <a:endParaRPr lang="zh-TW" altLang="en-US"/>
          </a:p>
        </p:txBody>
      </p:sp>
    </p:spTree>
    <p:extLst>
      <p:ext uri="{BB962C8B-B14F-4D97-AF65-F5344CB8AC3E}">
        <p14:creationId xmlns:p14="http://schemas.microsoft.com/office/powerpoint/2010/main" val="275096157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自訂版面配置">
    <p:spTree>
      <p:nvGrpSpPr>
        <p:cNvPr id="1" name=""/>
        <p:cNvGrpSpPr/>
        <p:nvPr/>
      </p:nvGrpSpPr>
      <p:grpSpPr>
        <a:xfrm>
          <a:off x="0" y="0"/>
          <a:ext cx="0" cy="0"/>
          <a:chOff x="0" y="0"/>
          <a:chExt cx="0" cy="0"/>
        </a:xfrm>
      </p:grpSpPr>
      <p:sp>
        <p:nvSpPr>
          <p:cNvPr id="3" name="日期版面配置區 2">
            <a:extLst>
              <a:ext uri="{FF2B5EF4-FFF2-40B4-BE49-F238E27FC236}">
                <a16:creationId xmlns:a16="http://schemas.microsoft.com/office/drawing/2014/main" id="{6EA1B320-0A7F-4178-A082-6AA4BD3B8CE1}"/>
              </a:ext>
            </a:extLst>
          </p:cNvPr>
          <p:cNvSpPr>
            <a:spLocks noGrp="1"/>
          </p:cNvSpPr>
          <p:nvPr>
            <p:ph type="dt" sz="half" idx="10"/>
          </p:nvPr>
        </p:nvSpPr>
        <p:spPr/>
        <p:txBody>
          <a:bodyPr/>
          <a:lstStyle/>
          <a:p>
            <a:endParaRPr lang="zh-TW" altLang="en-US"/>
          </a:p>
        </p:txBody>
      </p:sp>
      <p:sp>
        <p:nvSpPr>
          <p:cNvPr id="4" name="頁尾版面配置區 3">
            <a:extLst>
              <a:ext uri="{FF2B5EF4-FFF2-40B4-BE49-F238E27FC236}">
                <a16:creationId xmlns:a16="http://schemas.microsoft.com/office/drawing/2014/main" id="{2A793DF3-0189-4A03-A67E-E727BC856264}"/>
              </a:ext>
            </a:extLst>
          </p:cNvPr>
          <p:cNvSpPr>
            <a:spLocks noGrp="1"/>
          </p:cNvSpPr>
          <p:nvPr>
            <p:ph type="ftr" sz="quarter" idx="11"/>
          </p:nvPr>
        </p:nvSpPr>
        <p:spPr/>
        <p:txBody>
          <a:bodyPr/>
          <a:lstStyle/>
          <a:p>
            <a:endParaRPr lang="zh-TW" altLang="en-US"/>
          </a:p>
        </p:txBody>
      </p:sp>
      <p:sp>
        <p:nvSpPr>
          <p:cNvPr id="27" name="內容版面配置區 2">
            <a:extLst>
              <a:ext uri="{FF2B5EF4-FFF2-40B4-BE49-F238E27FC236}">
                <a16:creationId xmlns:a16="http://schemas.microsoft.com/office/drawing/2014/main" id="{94C42463-4500-42C3-931C-BD1F3EB5BBED}"/>
              </a:ext>
            </a:extLst>
          </p:cNvPr>
          <p:cNvSpPr>
            <a:spLocks noGrp="1"/>
          </p:cNvSpPr>
          <p:nvPr>
            <p:ph idx="15" hasCustomPrompt="1"/>
          </p:nvPr>
        </p:nvSpPr>
        <p:spPr>
          <a:xfrm>
            <a:off x="7959697" y="2185144"/>
            <a:ext cx="2902262" cy="1076387"/>
          </a:xfrm>
          <a:solidFill>
            <a:srgbClr val="CEBBA3"/>
          </a:solidFill>
        </p:spPr>
        <p:txBody>
          <a:bodyPr anchor="ctr" anchorCtr="0"/>
          <a:lstStyle>
            <a:lvl1pPr>
              <a:buNone/>
              <a:defRPr/>
            </a:lvl1pPr>
          </a:lstStyle>
          <a:p>
            <a:pPr lvl="0"/>
            <a:r>
              <a:rPr lang="zh-TW" altLang="en-US" dirty="0"/>
              <a:t>按一下以新增內文</a:t>
            </a:r>
            <a:endParaRPr lang="en-US" altLang="zh-TW" dirty="0"/>
          </a:p>
        </p:txBody>
      </p:sp>
      <p:sp>
        <p:nvSpPr>
          <p:cNvPr id="28" name="內容版面配置區 2">
            <a:extLst>
              <a:ext uri="{FF2B5EF4-FFF2-40B4-BE49-F238E27FC236}">
                <a16:creationId xmlns:a16="http://schemas.microsoft.com/office/drawing/2014/main" id="{D6797288-2AA4-46AB-9B76-57B97EE1952C}"/>
              </a:ext>
            </a:extLst>
          </p:cNvPr>
          <p:cNvSpPr>
            <a:spLocks noGrp="1"/>
          </p:cNvSpPr>
          <p:nvPr>
            <p:ph idx="16" hasCustomPrompt="1"/>
          </p:nvPr>
        </p:nvSpPr>
        <p:spPr>
          <a:xfrm>
            <a:off x="4639984" y="2171725"/>
            <a:ext cx="2912028" cy="1076387"/>
          </a:xfrm>
          <a:solidFill>
            <a:srgbClr val="CEBBA3"/>
          </a:solidFill>
        </p:spPr>
        <p:txBody>
          <a:bodyPr anchor="ctr" anchorCtr="0"/>
          <a:lstStyle>
            <a:lvl1pPr>
              <a:buNone/>
              <a:defRPr/>
            </a:lvl1pPr>
          </a:lstStyle>
          <a:p>
            <a:pPr lvl="0"/>
            <a:r>
              <a:rPr lang="zh-TW" altLang="en-US" dirty="0"/>
              <a:t>按一下以新增內文</a:t>
            </a:r>
            <a:endParaRPr lang="en-US" altLang="zh-TW" dirty="0"/>
          </a:p>
        </p:txBody>
      </p:sp>
      <p:sp>
        <p:nvSpPr>
          <p:cNvPr id="29" name="內容版面配置區 2">
            <a:extLst>
              <a:ext uri="{FF2B5EF4-FFF2-40B4-BE49-F238E27FC236}">
                <a16:creationId xmlns:a16="http://schemas.microsoft.com/office/drawing/2014/main" id="{EA520432-7632-4E7C-B379-2C80FB6F70D3}"/>
              </a:ext>
            </a:extLst>
          </p:cNvPr>
          <p:cNvSpPr>
            <a:spLocks noGrp="1"/>
          </p:cNvSpPr>
          <p:nvPr>
            <p:ph idx="17" hasCustomPrompt="1"/>
          </p:nvPr>
        </p:nvSpPr>
        <p:spPr>
          <a:xfrm>
            <a:off x="1320272" y="2171726"/>
            <a:ext cx="2912028" cy="1076387"/>
          </a:xfrm>
          <a:solidFill>
            <a:srgbClr val="CEBBA3"/>
          </a:solidFill>
        </p:spPr>
        <p:txBody>
          <a:bodyPr anchor="ctr" anchorCtr="0"/>
          <a:lstStyle>
            <a:lvl1pPr>
              <a:buNone/>
              <a:defRPr/>
            </a:lvl1pPr>
          </a:lstStyle>
          <a:p>
            <a:pPr lvl="0"/>
            <a:r>
              <a:rPr lang="zh-TW" altLang="en-US" dirty="0"/>
              <a:t>按一下以新增內文</a:t>
            </a:r>
            <a:endParaRPr lang="en-US" altLang="zh-TW" dirty="0"/>
          </a:p>
        </p:txBody>
      </p:sp>
      <p:sp>
        <p:nvSpPr>
          <p:cNvPr id="33" name="矩形: 圓角 32">
            <a:extLst>
              <a:ext uri="{FF2B5EF4-FFF2-40B4-BE49-F238E27FC236}">
                <a16:creationId xmlns:a16="http://schemas.microsoft.com/office/drawing/2014/main" id="{57739F48-8A76-4F78-9B13-9943E547E10A}"/>
              </a:ext>
            </a:extLst>
          </p:cNvPr>
          <p:cNvSpPr/>
          <p:nvPr/>
        </p:nvSpPr>
        <p:spPr>
          <a:xfrm>
            <a:off x="381000" y="309560"/>
            <a:ext cx="603738" cy="596048"/>
          </a:xfrm>
          <a:prstGeom prst="roundRect">
            <a:avLst/>
          </a:prstGeom>
          <a:ln w="762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b="1" cap="none" spc="0">
              <a:ln w="22225">
                <a:solidFill>
                  <a:schemeClr val="accent2"/>
                </a:solidFill>
                <a:prstDash val="solid"/>
              </a:ln>
              <a:solidFill>
                <a:schemeClr val="accent2">
                  <a:lumMod val="40000"/>
                  <a:lumOff val="60000"/>
                </a:schemeClr>
              </a:solidFill>
              <a:effectLst/>
            </a:endParaRPr>
          </a:p>
        </p:txBody>
      </p:sp>
      <p:sp>
        <p:nvSpPr>
          <p:cNvPr id="34" name="矩形: 圓角 33">
            <a:extLst>
              <a:ext uri="{FF2B5EF4-FFF2-40B4-BE49-F238E27FC236}">
                <a16:creationId xmlns:a16="http://schemas.microsoft.com/office/drawing/2014/main" id="{E8500C30-2E48-4D8C-BB0A-46408FCD066C}"/>
              </a:ext>
            </a:extLst>
          </p:cNvPr>
          <p:cNvSpPr/>
          <p:nvPr/>
        </p:nvSpPr>
        <p:spPr>
          <a:xfrm>
            <a:off x="686533" y="616743"/>
            <a:ext cx="447675" cy="464012"/>
          </a:xfrm>
          <a:prstGeom prst="roundRect">
            <a:avLst/>
          </a:prstGeom>
          <a:solidFill>
            <a:srgbClr val="CEB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標題 1">
            <a:extLst>
              <a:ext uri="{FF2B5EF4-FFF2-40B4-BE49-F238E27FC236}">
                <a16:creationId xmlns:a16="http://schemas.microsoft.com/office/drawing/2014/main" id="{FEC4EF7E-9B8C-4612-B8BA-4A58EC9C2D70}"/>
              </a:ext>
            </a:extLst>
          </p:cNvPr>
          <p:cNvSpPr>
            <a:spLocks noGrp="1"/>
          </p:cNvSpPr>
          <p:nvPr>
            <p:ph type="title" hasCustomPrompt="1"/>
          </p:nvPr>
        </p:nvSpPr>
        <p:spPr>
          <a:xfrm>
            <a:off x="1337659" y="265150"/>
            <a:ext cx="6476465" cy="1076387"/>
          </a:xfrm>
        </p:spPr>
        <p:txBody>
          <a:bodyPr/>
          <a:lstStyle>
            <a:lvl1pPr>
              <a:defRPr sz="4000"/>
            </a:lvl1pPr>
          </a:lstStyle>
          <a:p>
            <a:r>
              <a:rPr lang="zh-TW" altLang="en-US" dirty="0"/>
              <a:t>按一下以編輯標題</a:t>
            </a:r>
          </a:p>
        </p:txBody>
      </p:sp>
      <p:pic>
        <p:nvPicPr>
          <p:cNvPr id="56" name="圖片 55" descr="一張含有 文字 的圖片&#10;&#10;自動產生的描述">
            <a:extLst>
              <a:ext uri="{FF2B5EF4-FFF2-40B4-BE49-F238E27FC236}">
                <a16:creationId xmlns:a16="http://schemas.microsoft.com/office/drawing/2014/main" id="{6CAF5F15-3A15-46FD-848F-0CF59EEA4942}"/>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53870" y="6277588"/>
            <a:ext cx="2142430" cy="464012"/>
          </a:xfrm>
          <a:prstGeom prst="rect">
            <a:avLst/>
          </a:prstGeom>
        </p:spPr>
      </p:pic>
      <p:sp>
        <p:nvSpPr>
          <p:cNvPr id="57" name="投影片編號版面配置區 5">
            <a:extLst>
              <a:ext uri="{FF2B5EF4-FFF2-40B4-BE49-F238E27FC236}">
                <a16:creationId xmlns:a16="http://schemas.microsoft.com/office/drawing/2014/main" id="{FD85C633-44E4-40FB-BCEE-C960604EFCDB}"/>
              </a:ext>
            </a:extLst>
          </p:cNvPr>
          <p:cNvSpPr>
            <a:spLocks noGrp="1"/>
          </p:cNvSpPr>
          <p:nvPr>
            <p:ph type="sldNum" sz="quarter" idx="12"/>
          </p:nvPr>
        </p:nvSpPr>
        <p:spPr>
          <a:xfrm>
            <a:off x="9305195" y="6356350"/>
            <a:ext cx="2743200" cy="365125"/>
          </a:xfrm>
        </p:spPr>
        <p:txBody>
          <a:bodyPr/>
          <a:lstStyle/>
          <a:p>
            <a:fld id="{642CBF2A-0E0F-425A-84F5-C609722F3934}" type="slidenum">
              <a:rPr lang="zh-TW" altLang="en-US" smtClean="0"/>
              <a:t>‹#›</a:t>
            </a:fld>
            <a:endParaRPr lang="zh-TW" altLang="en-US"/>
          </a:p>
        </p:txBody>
      </p:sp>
      <p:sp>
        <p:nvSpPr>
          <p:cNvPr id="58" name="內容版面配置區 2">
            <a:extLst>
              <a:ext uri="{FF2B5EF4-FFF2-40B4-BE49-F238E27FC236}">
                <a16:creationId xmlns:a16="http://schemas.microsoft.com/office/drawing/2014/main" id="{E79D29B6-E723-440D-A8AE-AF4E7D966B72}"/>
              </a:ext>
            </a:extLst>
          </p:cNvPr>
          <p:cNvSpPr>
            <a:spLocks noGrp="1"/>
          </p:cNvSpPr>
          <p:nvPr>
            <p:ph idx="18" hasCustomPrompt="1"/>
          </p:nvPr>
        </p:nvSpPr>
        <p:spPr>
          <a:xfrm>
            <a:off x="1329550" y="3248112"/>
            <a:ext cx="2902749" cy="1455212"/>
          </a:xfrm>
          <a:solidFill>
            <a:schemeClr val="bg1"/>
          </a:solidFill>
        </p:spPr>
        <p:txBody>
          <a:bodyPr anchor="ctr" anchorCtr="0"/>
          <a:lstStyle>
            <a:lvl1pPr>
              <a:buNone/>
              <a:defRPr/>
            </a:lvl1pPr>
          </a:lstStyle>
          <a:p>
            <a:pPr lvl="0"/>
            <a:r>
              <a:rPr lang="zh-TW" altLang="en-US" dirty="0"/>
              <a:t>按一下以新增內文</a:t>
            </a:r>
            <a:endParaRPr lang="en-US" altLang="zh-TW" dirty="0"/>
          </a:p>
        </p:txBody>
      </p:sp>
      <p:sp>
        <p:nvSpPr>
          <p:cNvPr id="59" name="內容版面配置區 2">
            <a:extLst>
              <a:ext uri="{FF2B5EF4-FFF2-40B4-BE49-F238E27FC236}">
                <a16:creationId xmlns:a16="http://schemas.microsoft.com/office/drawing/2014/main" id="{1E204A67-CBBD-4139-92A3-A23D89F09C28}"/>
              </a:ext>
            </a:extLst>
          </p:cNvPr>
          <p:cNvSpPr>
            <a:spLocks noGrp="1"/>
          </p:cNvSpPr>
          <p:nvPr>
            <p:ph idx="19" hasCustomPrompt="1"/>
          </p:nvPr>
        </p:nvSpPr>
        <p:spPr>
          <a:xfrm>
            <a:off x="4639984" y="3252739"/>
            <a:ext cx="2902749" cy="1455212"/>
          </a:xfrm>
          <a:solidFill>
            <a:schemeClr val="bg1"/>
          </a:solidFill>
        </p:spPr>
        <p:txBody>
          <a:bodyPr anchor="ctr" anchorCtr="0"/>
          <a:lstStyle>
            <a:lvl1pPr>
              <a:buNone/>
              <a:defRPr/>
            </a:lvl1pPr>
          </a:lstStyle>
          <a:p>
            <a:pPr lvl="0"/>
            <a:r>
              <a:rPr lang="zh-TW" altLang="en-US" dirty="0"/>
              <a:t>按一下以新增內文</a:t>
            </a:r>
            <a:endParaRPr lang="en-US" altLang="zh-TW" dirty="0"/>
          </a:p>
        </p:txBody>
      </p:sp>
      <p:sp>
        <p:nvSpPr>
          <p:cNvPr id="60" name="內容版面配置區 2">
            <a:extLst>
              <a:ext uri="{FF2B5EF4-FFF2-40B4-BE49-F238E27FC236}">
                <a16:creationId xmlns:a16="http://schemas.microsoft.com/office/drawing/2014/main" id="{D0329CC1-31CA-40E8-8A3B-3B8EA38D0BB3}"/>
              </a:ext>
            </a:extLst>
          </p:cNvPr>
          <p:cNvSpPr>
            <a:spLocks noGrp="1"/>
          </p:cNvSpPr>
          <p:nvPr>
            <p:ph idx="20" hasCustomPrompt="1"/>
          </p:nvPr>
        </p:nvSpPr>
        <p:spPr>
          <a:xfrm>
            <a:off x="7959210" y="3270742"/>
            <a:ext cx="2902749" cy="1455212"/>
          </a:xfrm>
          <a:solidFill>
            <a:schemeClr val="bg1"/>
          </a:solidFill>
        </p:spPr>
        <p:txBody>
          <a:bodyPr anchor="ctr" anchorCtr="0"/>
          <a:lstStyle>
            <a:lvl1pPr>
              <a:buNone/>
              <a:defRPr/>
            </a:lvl1pPr>
          </a:lstStyle>
          <a:p>
            <a:pPr lvl="0"/>
            <a:r>
              <a:rPr lang="zh-TW" altLang="en-US" dirty="0"/>
              <a:t>按一下以新增內文</a:t>
            </a:r>
            <a:endParaRPr lang="en-US" altLang="zh-TW" dirty="0"/>
          </a:p>
        </p:txBody>
      </p:sp>
    </p:spTree>
    <p:extLst>
      <p:ext uri="{BB962C8B-B14F-4D97-AF65-F5344CB8AC3E}">
        <p14:creationId xmlns:p14="http://schemas.microsoft.com/office/powerpoint/2010/main" val="359953960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3" name="日期版面配置區 2">
            <a:extLst>
              <a:ext uri="{FF2B5EF4-FFF2-40B4-BE49-F238E27FC236}">
                <a16:creationId xmlns:a16="http://schemas.microsoft.com/office/drawing/2014/main" id="{604B6452-A46D-4DF6-9443-DAE7B4246BAC}"/>
              </a:ext>
            </a:extLst>
          </p:cNvPr>
          <p:cNvSpPr>
            <a:spLocks noGrp="1"/>
          </p:cNvSpPr>
          <p:nvPr>
            <p:ph type="dt" sz="half" idx="10"/>
          </p:nvPr>
        </p:nvSpPr>
        <p:spPr/>
        <p:txBody>
          <a:bodyPr/>
          <a:lstStyle/>
          <a:p>
            <a:endParaRPr lang="zh-TW" altLang="en-US"/>
          </a:p>
        </p:txBody>
      </p:sp>
      <p:sp>
        <p:nvSpPr>
          <p:cNvPr id="4" name="頁尾版面配置區 3">
            <a:extLst>
              <a:ext uri="{FF2B5EF4-FFF2-40B4-BE49-F238E27FC236}">
                <a16:creationId xmlns:a16="http://schemas.microsoft.com/office/drawing/2014/main" id="{9605C302-F0D6-4D31-B5B7-6FBB4876E25A}"/>
              </a:ext>
            </a:extLst>
          </p:cNvPr>
          <p:cNvSpPr>
            <a:spLocks noGrp="1"/>
          </p:cNvSpPr>
          <p:nvPr>
            <p:ph type="ftr" sz="quarter" idx="11"/>
          </p:nvPr>
        </p:nvSpPr>
        <p:spPr/>
        <p:txBody>
          <a:bodyPr/>
          <a:lstStyle/>
          <a:p>
            <a:endParaRPr lang="zh-TW" altLang="en-US"/>
          </a:p>
        </p:txBody>
      </p:sp>
      <p:pic>
        <p:nvPicPr>
          <p:cNvPr id="7" name="圖片 6" descr="一張含有 文字 的圖片&#10;&#10;自動產生的描述">
            <a:extLst>
              <a:ext uri="{FF2B5EF4-FFF2-40B4-BE49-F238E27FC236}">
                <a16:creationId xmlns:a16="http://schemas.microsoft.com/office/drawing/2014/main" id="{EEFFE033-374F-47B3-A8FC-EC6D2CD655A2}"/>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53870" y="6277588"/>
            <a:ext cx="2142430" cy="464012"/>
          </a:xfrm>
          <a:prstGeom prst="rect">
            <a:avLst/>
          </a:prstGeom>
        </p:spPr>
      </p:pic>
      <p:sp>
        <p:nvSpPr>
          <p:cNvPr id="15" name="流程圖: 接點 14">
            <a:extLst>
              <a:ext uri="{FF2B5EF4-FFF2-40B4-BE49-F238E27FC236}">
                <a16:creationId xmlns:a16="http://schemas.microsoft.com/office/drawing/2014/main" id="{E3133581-8A7C-4830-A1C6-449BB1E7B6DF}"/>
              </a:ext>
            </a:extLst>
          </p:cNvPr>
          <p:cNvSpPr/>
          <p:nvPr/>
        </p:nvSpPr>
        <p:spPr>
          <a:xfrm>
            <a:off x="-1116938" y="-762010"/>
            <a:ext cx="2880000" cy="2880000"/>
          </a:xfrm>
          <a:prstGeom prst="flowChartConnector">
            <a:avLst/>
          </a:prstGeom>
          <a:solidFill>
            <a:srgbClr val="CEB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07A3F489-68C7-4FF5-B95A-59142EB9BF47}"/>
              </a:ext>
            </a:extLst>
          </p:cNvPr>
          <p:cNvSpPr/>
          <p:nvPr/>
        </p:nvSpPr>
        <p:spPr>
          <a:xfrm>
            <a:off x="1763062" y="-286523"/>
            <a:ext cx="1080000" cy="1080000"/>
          </a:xfrm>
          <a:prstGeom prst="flowChartConnector">
            <a:avLst/>
          </a:prstGeom>
          <a:solidFill>
            <a:srgbClr val="CEB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接點 18">
            <a:extLst>
              <a:ext uri="{FF2B5EF4-FFF2-40B4-BE49-F238E27FC236}">
                <a16:creationId xmlns:a16="http://schemas.microsoft.com/office/drawing/2014/main" id="{2BC1B17F-8844-4C2F-8B41-0AC767A92DD0}"/>
              </a:ext>
            </a:extLst>
          </p:cNvPr>
          <p:cNvSpPr/>
          <p:nvPr/>
        </p:nvSpPr>
        <p:spPr>
          <a:xfrm>
            <a:off x="2997862" y="253477"/>
            <a:ext cx="360000" cy="360000"/>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a:extLst>
              <a:ext uri="{FF2B5EF4-FFF2-40B4-BE49-F238E27FC236}">
                <a16:creationId xmlns:a16="http://schemas.microsoft.com/office/drawing/2014/main" id="{9D4BE1ED-575B-462A-BCE4-7F6FE166AB5F}"/>
              </a:ext>
            </a:extLst>
          </p:cNvPr>
          <p:cNvSpPr>
            <a:spLocks noGrp="1"/>
          </p:cNvSpPr>
          <p:nvPr>
            <p:ph type="title" hasCustomPrompt="1"/>
          </p:nvPr>
        </p:nvSpPr>
        <p:spPr>
          <a:xfrm>
            <a:off x="3146573" y="1990224"/>
            <a:ext cx="6476465" cy="1100651"/>
          </a:xfrm>
        </p:spPr>
        <p:txBody>
          <a:bodyPr/>
          <a:lstStyle>
            <a:lvl1pPr>
              <a:defRPr sz="4600"/>
            </a:lvl1pPr>
          </a:lstStyle>
          <a:p>
            <a:r>
              <a:rPr lang="zh-TW" altLang="en-US" dirty="0"/>
              <a:t>按一下以編輯標題</a:t>
            </a:r>
          </a:p>
        </p:txBody>
      </p:sp>
      <p:sp>
        <p:nvSpPr>
          <p:cNvPr id="16" name="投影片編號版面配置區 5">
            <a:extLst>
              <a:ext uri="{FF2B5EF4-FFF2-40B4-BE49-F238E27FC236}">
                <a16:creationId xmlns:a16="http://schemas.microsoft.com/office/drawing/2014/main" id="{693337FD-1392-4DDC-A574-79192FD01C4E}"/>
              </a:ext>
            </a:extLst>
          </p:cNvPr>
          <p:cNvSpPr>
            <a:spLocks noGrp="1"/>
          </p:cNvSpPr>
          <p:nvPr>
            <p:ph type="sldNum" sz="quarter" idx="12"/>
          </p:nvPr>
        </p:nvSpPr>
        <p:spPr>
          <a:xfrm>
            <a:off x="9305195" y="6356350"/>
            <a:ext cx="2743200" cy="365125"/>
          </a:xfrm>
        </p:spPr>
        <p:txBody>
          <a:bodyPr/>
          <a:lstStyle/>
          <a:p>
            <a:fld id="{642CBF2A-0E0F-425A-84F5-C609722F3934}" type="slidenum">
              <a:rPr lang="zh-TW" altLang="en-US" smtClean="0"/>
              <a:t>‹#›</a:t>
            </a:fld>
            <a:endParaRPr lang="zh-TW" altLang="en-US"/>
          </a:p>
        </p:txBody>
      </p:sp>
      <p:sp>
        <p:nvSpPr>
          <p:cNvPr id="2" name="流程圖: 接點 1">
            <a:extLst>
              <a:ext uri="{FF2B5EF4-FFF2-40B4-BE49-F238E27FC236}">
                <a16:creationId xmlns:a16="http://schemas.microsoft.com/office/drawing/2014/main" id="{384BBF2E-9114-4458-B371-D3542921D655}"/>
              </a:ext>
            </a:extLst>
          </p:cNvPr>
          <p:cNvSpPr/>
          <p:nvPr/>
        </p:nvSpPr>
        <p:spPr>
          <a:xfrm>
            <a:off x="11541233" y="5076723"/>
            <a:ext cx="432000" cy="432000"/>
          </a:xfrm>
          <a:prstGeom prst="flowChartConnector">
            <a:avLst/>
          </a:prstGeom>
          <a:solidFill>
            <a:srgbClr val="C2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2AA8C"/>
              </a:solidFill>
            </a:endParaRPr>
          </a:p>
        </p:txBody>
      </p:sp>
      <p:sp>
        <p:nvSpPr>
          <p:cNvPr id="6" name="流程圖: 接點 5">
            <a:extLst>
              <a:ext uri="{FF2B5EF4-FFF2-40B4-BE49-F238E27FC236}">
                <a16:creationId xmlns:a16="http://schemas.microsoft.com/office/drawing/2014/main" id="{29BDB204-7336-4BC2-B7AB-67FF0CA40500}"/>
              </a:ext>
            </a:extLst>
          </p:cNvPr>
          <p:cNvSpPr/>
          <p:nvPr/>
        </p:nvSpPr>
        <p:spPr>
          <a:xfrm>
            <a:off x="11049370" y="5107984"/>
            <a:ext cx="396000" cy="396000"/>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接點 7">
            <a:extLst>
              <a:ext uri="{FF2B5EF4-FFF2-40B4-BE49-F238E27FC236}">
                <a16:creationId xmlns:a16="http://schemas.microsoft.com/office/drawing/2014/main" id="{6FD78540-F846-4E59-BCF2-755A30E4B54F}"/>
              </a:ext>
            </a:extLst>
          </p:cNvPr>
          <p:cNvSpPr/>
          <p:nvPr/>
        </p:nvSpPr>
        <p:spPr>
          <a:xfrm>
            <a:off x="10593507" y="5147274"/>
            <a:ext cx="360000" cy="360000"/>
          </a:xfrm>
          <a:prstGeom prst="flowChartConnector">
            <a:avLst/>
          </a:prstGeom>
          <a:solidFill>
            <a:srgbClr val="CEB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42339534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813A3F0-279C-4CD4-8C70-C9CC3DEF239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a:extLst>
              <a:ext uri="{FF2B5EF4-FFF2-40B4-BE49-F238E27FC236}">
                <a16:creationId xmlns:a16="http://schemas.microsoft.com/office/drawing/2014/main" id="{9C5DFE4B-335F-44DE-97F2-B2E9057A04BF}"/>
              </a:ext>
            </a:extLst>
          </p:cNvPr>
          <p:cNvSpPr>
            <a:spLocks noGrp="1"/>
          </p:cNvSpPr>
          <p:nvPr>
            <p:ph type="dt" sz="half" idx="10"/>
          </p:nvPr>
        </p:nvSpPr>
        <p:spPr/>
        <p:txBody>
          <a:bodyPr/>
          <a:lstStyle/>
          <a:p>
            <a:endParaRPr lang="zh-TW" altLang="en-US"/>
          </a:p>
        </p:txBody>
      </p:sp>
      <p:sp>
        <p:nvSpPr>
          <p:cNvPr id="5" name="頁尾版面配置區 4">
            <a:extLst>
              <a:ext uri="{FF2B5EF4-FFF2-40B4-BE49-F238E27FC236}">
                <a16:creationId xmlns:a16="http://schemas.microsoft.com/office/drawing/2014/main" id="{3476B6D6-3143-422E-A00F-C1E4AB5FD055}"/>
              </a:ext>
            </a:extLst>
          </p:cNvPr>
          <p:cNvSpPr>
            <a:spLocks noGrp="1"/>
          </p:cNvSpPr>
          <p:nvPr>
            <p:ph type="ftr" sz="quarter" idx="11"/>
          </p:nvPr>
        </p:nvSpPr>
        <p:spPr/>
        <p:txBody>
          <a:bodyPr/>
          <a:lstStyle/>
          <a:p>
            <a:r>
              <a:rPr lang="zh-TW" altLang="en-US"/>
              <a:t>版權宣告</a:t>
            </a:r>
            <a:r>
              <a:rPr lang="en-US" altLang="zh-TW"/>
              <a:t>©</a:t>
            </a:r>
            <a:r>
              <a:rPr lang="zh-TW" altLang="en-US"/>
              <a:t>工業技術研究院</a:t>
            </a:r>
            <a:endParaRPr lang="zh-TW" altLang="en-US" dirty="0"/>
          </a:p>
        </p:txBody>
      </p:sp>
      <p:sp>
        <p:nvSpPr>
          <p:cNvPr id="8" name="平行四邊形 7">
            <a:extLst>
              <a:ext uri="{FF2B5EF4-FFF2-40B4-BE49-F238E27FC236}">
                <a16:creationId xmlns:a16="http://schemas.microsoft.com/office/drawing/2014/main" id="{FAAA32C2-398F-420C-8860-D584FD2CA388}"/>
              </a:ext>
            </a:extLst>
          </p:cNvPr>
          <p:cNvSpPr/>
          <p:nvPr/>
        </p:nvSpPr>
        <p:spPr>
          <a:xfrm>
            <a:off x="-334296" y="285135"/>
            <a:ext cx="9999406" cy="1095990"/>
          </a:xfrm>
          <a:prstGeom prst="parallelogram">
            <a:avLst/>
          </a:prstGeom>
          <a:solidFill>
            <a:srgbClr val="CEBB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平行四邊形 9">
            <a:extLst>
              <a:ext uri="{FF2B5EF4-FFF2-40B4-BE49-F238E27FC236}">
                <a16:creationId xmlns:a16="http://schemas.microsoft.com/office/drawing/2014/main" id="{110F5194-4A5A-4A39-9795-25325B85701E}"/>
              </a:ext>
            </a:extLst>
          </p:cNvPr>
          <p:cNvSpPr/>
          <p:nvPr/>
        </p:nvSpPr>
        <p:spPr>
          <a:xfrm>
            <a:off x="9449295" y="285135"/>
            <a:ext cx="614268" cy="1095990"/>
          </a:xfrm>
          <a:prstGeom prst="parallelogram">
            <a:avLst>
              <a:gd name="adj" fmla="val 53153"/>
            </a:avLst>
          </a:prstGeom>
          <a:solidFill>
            <a:srgbClr val="C7B0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平行四邊形 11">
            <a:extLst>
              <a:ext uri="{FF2B5EF4-FFF2-40B4-BE49-F238E27FC236}">
                <a16:creationId xmlns:a16="http://schemas.microsoft.com/office/drawing/2014/main" id="{8B57E357-F453-4195-9AC5-D0CBE41155AF}"/>
              </a:ext>
            </a:extLst>
          </p:cNvPr>
          <p:cNvSpPr/>
          <p:nvPr/>
        </p:nvSpPr>
        <p:spPr>
          <a:xfrm>
            <a:off x="9982200" y="285135"/>
            <a:ext cx="877883" cy="1095990"/>
          </a:xfrm>
          <a:prstGeom prst="parallelogram">
            <a:avLst>
              <a:gd name="adj" fmla="val 35793"/>
            </a:avLst>
          </a:prstGeom>
          <a:solidFill>
            <a:srgbClr val="C2AA8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平行四邊形 13">
            <a:extLst>
              <a:ext uri="{FF2B5EF4-FFF2-40B4-BE49-F238E27FC236}">
                <a16:creationId xmlns:a16="http://schemas.microsoft.com/office/drawing/2014/main" id="{A008DE69-49FB-43BE-ACAD-96BA8CC6F0A9}"/>
              </a:ext>
            </a:extLst>
          </p:cNvPr>
          <p:cNvSpPr/>
          <p:nvPr/>
        </p:nvSpPr>
        <p:spPr>
          <a:xfrm>
            <a:off x="10624745" y="285135"/>
            <a:ext cx="1901550" cy="1095990"/>
          </a:xfrm>
          <a:prstGeom prst="parallelogram">
            <a:avLst>
              <a:gd name="adj" fmla="val 24274"/>
            </a:avLst>
          </a:prstGeom>
          <a:solidFill>
            <a:srgbClr val="CEBB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82A45CFC-92DB-4F31-8056-645C9023D56F}"/>
              </a:ext>
            </a:extLst>
          </p:cNvPr>
          <p:cNvSpPr>
            <a:spLocks noGrp="1"/>
          </p:cNvSpPr>
          <p:nvPr>
            <p:ph type="title"/>
          </p:nvPr>
        </p:nvSpPr>
        <p:spPr>
          <a:xfrm>
            <a:off x="838200" y="403887"/>
            <a:ext cx="10515600" cy="1325563"/>
          </a:xfrm>
        </p:spPr>
        <p:txBody>
          <a:bodyPr/>
          <a:lstStyle>
            <a:lvl1pPr>
              <a:defRPr sz="4600"/>
            </a:lvl1pPr>
          </a:lstStyle>
          <a:p>
            <a:r>
              <a:rPr lang="zh-TW" altLang="en-US"/>
              <a:t>按一下以編輯母片標題樣式</a:t>
            </a:r>
            <a:endParaRPr lang="zh-TW" altLang="en-US" dirty="0"/>
          </a:p>
        </p:txBody>
      </p:sp>
      <p:pic>
        <p:nvPicPr>
          <p:cNvPr id="7" name="圖片 6" descr="一張含有 文字 的圖片&#10;&#10;自動產生的描述">
            <a:extLst>
              <a:ext uri="{FF2B5EF4-FFF2-40B4-BE49-F238E27FC236}">
                <a16:creationId xmlns:a16="http://schemas.microsoft.com/office/drawing/2014/main" id="{F6829D89-FB1B-4AD7-94CB-1C7DC5A8CCE2}"/>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53870" y="6277588"/>
            <a:ext cx="2142430" cy="464012"/>
          </a:xfrm>
          <a:prstGeom prst="rect">
            <a:avLst/>
          </a:prstGeom>
        </p:spPr>
      </p:pic>
      <p:sp>
        <p:nvSpPr>
          <p:cNvPr id="13" name="投影片編號版面配置區 5">
            <a:extLst>
              <a:ext uri="{FF2B5EF4-FFF2-40B4-BE49-F238E27FC236}">
                <a16:creationId xmlns:a16="http://schemas.microsoft.com/office/drawing/2014/main" id="{E281E920-6529-498E-872A-C99B2DEE4481}"/>
              </a:ext>
            </a:extLst>
          </p:cNvPr>
          <p:cNvSpPr>
            <a:spLocks noGrp="1"/>
          </p:cNvSpPr>
          <p:nvPr>
            <p:ph type="sldNum" sz="quarter" idx="12"/>
          </p:nvPr>
        </p:nvSpPr>
        <p:spPr>
          <a:xfrm>
            <a:off x="9305195" y="6356350"/>
            <a:ext cx="2743200" cy="365125"/>
          </a:xfrm>
        </p:spPr>
        <p:txBody>
          <a:bodyPr/>
          <a:lstStyle/>
          <a:p>
            <a:fld id="{642CBF2A-0E0F-425A-84F5-C609722F3934}" type="slidenum">
              <a:rPr lang="zh-TW" altLang="en-US" smtClean="0"/>
              <a:t>‹#›</a:t>
            </a:fld>
            <a:endParaRPr lang="zh-TW" altLang="en-US"/>
          </a:p>
        </p:txBody>
      </p:sp>
    </p:spTree>
    <p:extLst>
      <p:ext uri="{BB962C8B-B14F-4D97-AF65-F5344CB8AC3E}">
        <p14:creationId xmlns:p14="http://schemas.microsoft.com/office/powerpoint/2010/main" val="161606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標題及圖片比對">
    <p:spTree>
      <p:nvGrpSpPr>
        <p:cNvPr id="1" name=""/>
        <p:cNvGrpSpPr/>
        <p:nvPr/>
      </p:nvGrpSpPr>
      <p:grpSpPr>
        <a:xfrm>
          <a:off x="0" y="0"/>
          <a:ext cx="0" cy="0"/>
          <a:chOff x="0" y="0"/>
          <a:chExt cx="0" cy="0"/>
        </a:xfrm>
      </p:grpSpPr>
      <p:sp>
        <p:nvSpPr>
          <p:cNvPr id="4" name="圖片版面配置區 3">
            <a:extLst>
              <a:ext uri="{FF2B5EF4-FFF2-40B4-BE49-F238E27FC236}">
                <a16:creationId xmlns:a16="http://schemas.microsoft.com/office/drawing/2014/main" id="{818C1B2A-DEF3-5542-BF68-3E32440D60FA}"/>
              </a:ext>
            </a:extLst>
          </p:cNvPr>
          <p:cNvSpPr>
            <a:spLocks noGrp="1"/>
          </p:cNvSpPr>
          <p:nvPr>
            <p:ph type="pic" sz="quarter" idx="13"/>
          </p:nvPr>
        </p:nvSpPr>
        <p:spPr>
          <a:xfrm>
            <a:off x="964093" y="1364271"/>
            <a:ext cx="4800600" cy="4038630"/>
          </a:xfrm>
          <a:blipFill>
            <a:blip r:embed="rId2"/>
            <a:stretch>
              <a:fillRect l="-1853" t="-1783" r="-1853" b="-30393"/>
            </a:stretch>
          </a:blipFill>
          <a:effectLst/>
        </p:spPr>
        <p:txBody>
          <a:bodyPr anchor="ctr">
            <a:normAutofit/>
          </a:bodyPr>
          <a:lstStyle>
            <a:lvl1pPr marL="0" indent="0" algn="ctr">
              <a:buNone/>
              <a:defRPr sz="1800">
                <a:solidFill>
                  <a:srgbClr val="002060"/>
                </a:solidFill>
              </a:defRPr>
            </a:lvl1pPr>
          </a:lstStyle>
          <a:p>
            <a:r>
              <a:rPr kumimoji="1" lang="zh-TW" altLang="en-US"/>
              <a:t>按一下圖示以新增圖片</a:t>
            </a:r>
            <a:endParaRPr kumimoji="1" lang="zh-TW" altLang="en-US" dirty="0"/>
          </a:p>
        </p:txBody>
      </p:sp>
      <p:sp>
        <p:nvSpPr>
          <p:cNvPr id="22" name="圖片版面配置區 3">
            <a:extLst>
              <a:ext uri="{FF2B5EF4-FFF2-40B4-BE49-F238E27FC236}">
                <a16:creationId xmlns:a16="http://schemas.microsoft.com/office/drawing/2014/main" id="{DB1DAD7F-E9B3-5A40-B925-AF7F75A7275E}"/>
              </a:ext>
            </a:extLst>
          </p:cNvPr>
          <p:cNvSpPr>
            <a:spLocks noGrp="1"/>
          </p:cNvSpPr>
          <p:nvPr>
            <p:ph type="pic" sz="quarter" idx="15"/>
          </p:nvPr>
        </p:nvSpPr>
        <p:spPr>
          <a:xfrm>
            <a:off x="6456133" y="1358770"/>
            <a:ext cx="4800600" cy="4032250"/>
          </a:xfrm>
          <a:blipFill>
            <a:blip r:embed="rId3"/>
            <a:stretch>
              <a:fillRect l="-1853" t="-1039" r="-1853" b="-31345"/>
            </a:stretch>
          </a:blipFill>
          <a:effectLst/>
        </p:spPr>
        <p:txBody>
          <a:bodyPr anchor="ctr">
            <a:normAutofit/>
          </a:bodyPr>
          <a:lstStyle>
            <a:lvl1pPr marL="0" indent="0" algn="ctr">
              <a:buNone/>
              <a:defRPr sz="1800">
                <a:solidFill>
                  <a:srgbClr val="002060"/>
                </a:solidFill>
              </a:defRPr>
            </a:lvl1pPr>
          </a:lstStyle>
          <a:p>
            <a:r>
              <a:rPr kumimoji="1" lang="zh-TW" altLang="en-US"/>
              <a:t>按一下圖示以新增圖片</a:t>
            </a:r>
            <a:endParaRPr kumimoji="1" lang="zh-TW" altLang="en-US" dirty="0"/>
          </a:p>
        </p:txBody>
      </p:sp>
      <p:sp>
        <p:nvSpPr>
          <p:cNvPr id="20" name="文字預留位置 2"/>
          <p:cNvSpPr>
            <a:spLocks noGrp="1"/>
          </p:cNvSpPr>
          <p:nvPr>
            <p:ph type="body" idx="1"/>
          </p:nvPr>
        </p:nvSpPr>
        <p:spPr>
          <a:xfrm>
            <a:off x="964093" y="5445225"/>
            <a:ext cx="4800600" cy="585065"/>
          </a:xfrm>
        </p:spPr>
        <p:txBody>
          <a:bodyPr rtlCol="0" anchor="ctr">
            <a:noAutofit/>
          </a:bodyPr>
          <a:lstStyle>
            <a:lvl1pPr marL="0" indent="0" algn="l" rtl="0">
              <a:spcBef>
                <a:spcPts val="0"/>
              </a:spcBef>
              <a:buNone/>
              <a:defRPr sz="2000" b="0" cap="all" spc="150" baseline="0">
                <a:solidFill>
                  <a:srgbClr val="004769"/>
                </a:solidFill>
                <a:latin typeface="Microsoft JhengHei" panose="020B0604030504040204" pitchFamily="34" charset="-120"/>
                <a:ea typeface="Microsoft JhengHei" panose="020B0604030504040204" pitchFamily="34" charset="-120"/>
              </a:defRPr>
            </a:lvl1pPr>
            <a:lvl2pPr marL="342991" indent="0" algn="l" rtl="0">
              <a:buNone/>
              <a:defRPr sz="1500" b="1"/>
            </a:lvl2pPr>
            <a:lvl3pPr marL="685983" indent="0" algn="l" rtl="0">
              <a:buNone/>
              <a:defRPr sz="1350" b="1"/>
            </a:lvl3pPr>
            <a:lvl4pPr marL="1028974" indent="0" algn="l" rtl="0">
              <a:buNone/>
              <a:defRPr sz="1200" b="1"/>
            </a:lvl4pPr>
            <a:lvl5pPr marL="1371966" indent="0" algn="l" rtl="0">
              <a:buNone/>
              <a:defRPr sz="1200" b="1"/>
            </a:lvl5pPr>
            <a:lvl6pPr marL="1714957" indent="0" algn="l" rtl="0">
              <a:buNone/>
              <a:defRPr sz="1200" b="1"/>
            </a:lvl6pPr>
            <a:lvl7pPr marL="2057949" indent="0" algn="l" rtl="0">
              <a:buNone/>
              <a:defRPr sz="1200" b="1"/>
            </a:lvl7pPr>
            <a:lvl8pPr marL="2400940" indent="0" algn="l" rtl="0">
              <a:buNone/>
              <a:defRPr sz="1200" b="1"/>
            </a:lvl8pPr>
            <a:lvl9pPr marL="2743932" indent="0" algn="l" rtl="0">
              <a:buNone/>
              <a:defRPr sz="1200" b="1"/>
            </a:lvl9pPr>
          </a:lstStyle>
          <a:p>
            <a:pPr lvl="0" rtl="0"/>
            <a:r>
              <a:rPr lang="zh-TW" altLang="en-US" noProof="0"/>
              <a:t>編輯母片文字樣式</a:t>
            </a:r>
          </a:p>
        </p:txBody>
      </p:sp>
      <p:sp>
        <p:nvSpPr>
          <p:cNvPr id="24" name="文字預留位置 4"/>
          <p:cNvSpPr>
            <a:spLocks noGrp="1"/>
          </p:cNvSpPr>
          <p:nvPr>
            <p:ph type="body" sz="quarter" idx="3"/>
          </p:nvPr>
        </p:nvSpPr>
        <p:spPr>
          <a:xfrm>
            <a:off x="6445787" y="5445225"/>
            <a:ext cx="4782120" cy="585065"/>
          </a:xfrm>
        </p:spPr>
        <p:txBody>
          <a:bodyPr rtlCol="0" anchor="ctr">
            <a:noAutofit/>
          </a:bodyPr>
          <a:lstStyle>
            <a:lvl1pPr marL="0" indent="0" algn="l" rtl="0">
              <a:spcBef>
                <a:spcPts val="0"/>
              </a:spcBef>
              <a:buNone/>
              <a:defRPr sz="2000" b="0" cap="all" spc="150" baseline="0">
                <a:solidFill>
                  <a:srgbClr val="004769"/>
                </a:solidFill>
                <a:latin typeface="Microsoft JhengHei" panose="020B0604030504040204" pitchFamily="34" charset="-120"/>
                <a:ea typeface="Microsoft JhengHei" panose="020B0604030504040204" pitchFamily="34" charset="-120"/>
              </a:defRPr>
            </a:lvl1pPr>
            <a:lvl2pPr marL="342991" indent="0" algn="l" rtl="0">
              <a:buNone/>
              <a:defRPr sz="1500" b="1"/>
            </a:lvl2pPr>
            <a:lvl3pPr marL="685983" indent="0" algn="l" rtl="0">
              <a:buNone/>
              <a:defRPr sz="1350" b="1"/>
            </a:lvl3pPr>
            <a:lvl4pPr marL="1028974" indent="0" algn="l" rtl="0">
              <a:buNone/>
              <a:defRPr sz="1200" b="1"/>
            </a:lvl4pPr>
            <a:lvl5pPr marL="1371966" indent="0" algn="l" rtl="0">
              <a:buNone/>
              <a:defRPr sz="1200" b="1"/>
            </a:lvl5pPr>
            <a:lvl6pPr marL="1714957" indent="0" algn="l" rtl="0">
              <a:buNone/>
              <a:defRPr sz="1200" b="1"/>
            </a:lvl6pPr>
            <a:lvl7pPr marL="2057949" indent="0" algn="l" rtl="0">
              <a:buNone/>
              <a:defRPr sz="1200" b="1"/>
            </a:lvl7pPr>
            <a:lvl8pPr marL="2400940" indent="0" algn="l" rtl="0">
              <a:buNone/>
              <a:defRPr sz="1200" b="1"/>
            </a:lvl8pPr>
            <a:lvl9pPr marL="2743932" indent="0" algn="l" rtl="0">
              <a:buNone/>
              <a:defRPr sz="1200" b="1"/>
            </a:lvl9pPr>
          </a:lstStyle>
          <a:p>
            <a:pPr lvl="0" rtl="0"/>
            <a:r>
              <a:rPr lang="zh-TW" altLang="en-US" noProof="0"/>
              <a:t>編輯母片文字樣式</a:t>
            </a:r>
          </a:p>
        </p:txBody>
      </p:sp>
      <p:sp>
        <p:nvSpPr>
          <p:cNvPr id="6" name="標題 5">
            <a:extLst>
              <a:ext uri="{FF2B5EF4-FFF2-40B4-BE49-F238E27FC236}">
                <a16:creationId xmlns:a16="http://schemas.microsoft.com/office/drawing/2014/main" id="{DF26B704-160D-D448-8BB1-E3621EA72CB1}"/>
              </a:ext>
            </a:extLst>
          </p:cNvPr>
          <p:cNvSpPr>
            <a:spLocks noGrp="1"/>
          </p:cNvSpPr>
          <p:nvPr>
            <p:ph type="title"/>
          </p:nvPr>
        </p:nvSpPr>
        <p:spPr/>
        <p:txBody>
          <a:bodyPr/>
          <a:lstStyle/>
          <a:p>
            <a:r>
              <a:rPr kumimoji="1" lang="zh-TW" altLang="en-US"/>
              <a:t>按一下以編輯母片標題樣式</a:t>
            </a:r>
          </a:p>
        </p:txBody>
      </p:sp>
    </p:spTree>
    <p:extLst>
      <p:ext uri="{BB962C8B-B14F-4D97-AF65-F5344CB8AC3E}">
        <p14:creationId xmlns:p14="http://schemas.microsoft.com/office/powerpoint/2010/main" val="53554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7D979D24-3684-4853-95D3-B0EEAB171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14705246-DF11-4A3E-AA95-5207716985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9DF240C1-B551-4429-ADA3-6CA61FC67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a:extLst>
              <a:ext uri="{FF2B5EF4-FFF2-40B4-BE49-F238E27FC236}">
                <a16:creationId xmlns:a16="http://schemas.microsoft.com/office/drawing/2014/main" id="{CBF1248F-6A4A-42F0-B3CF-9D989CED25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A5E4BC9D-2528-42B4-9D8F-DE8566E4A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CBF2A-0E0F-425A-84F5-C609722F3934}" type="slidenum">
              <a:rPr lang="zh-TW" altLang="en-US" smtClean="0"/>
              <a:t>‹#›</a:t>
            </a:fld>
            <a:endParaRPr lang="zh-TW" altLang="en-US"/>
          </a:p>
        </p:txBody>
      </p:sp>
      <p:pic>
        <p:nvPicPr>
          <p:cNvPr id="7" name="圖片 6">
            <a:extLst>
              <a:ext uri="{FF2B5EF4-FFF2-40B4-BE49-F238E27FC236}">
                <a16:creationId xmlns:a16="http://schemas.microsoft.com/office/drawing/2014/main" id="{BD4D0F4D-CDBA-47CA-8B18-6710F23F0865}"/>
              </a:ext>
            </a:extLst>
          </p:cNvPr>
          <p:cNvPicPr>
            <a:picLocks noChangeAspect="1"/>
          </p:cNvPicPr>
          <p:nvPr userDrawn="1"/>
        </p:nvPicPr>
        <p:blipFill>
          <a:blip r:embed="rId16"/>
          <a:stretch>
            <a:fillRect/>
          </a:stretch>
        </p:blipFill>
        <p:spPr>
          <a:xfrm>
            <a:off x="11859681" y="7173416"/>
            <a:ext cx="313576" cy="234000"/>
          </a:xfrm>
          <a:prstGeom prst="rect">
            <a:avLst/>
          </a:prstGeom>
        </p:spPr>
      </p:pic>
    </p:spTree>
    <p:extLst>
      <p:ext uri="{BB962C8B-B14F-4D97-AF65-F5344CB8AC3E}">
        <p14:creationId xmlns:p14="http://schemas.microsoft.com/office/powerpoint/2010/main" val="303230198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2" r:id="rId9"/>
    <p:sldLayoutId id="2147483755" r:id="rId10"/>
    <p:sldLayoutId id="2147483757" r:id="rId11"/>
    <p:sldLayoutId id="2147483705" r:id="rId12"/>
    <p:sldLayoutId id="2147483773" r:id="rId13"/>
    <p:sldLayoutId id="214748377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A185A1-2116-654D-ACF3-E2939D8D0C15}"/>
              </a:ext>
            </a:extLst>
          </p:cNvPr>
          <p:cNvSpPr>
            <a:spLocks noGrp="1"/>
          </p:cNvSpPr>
          <p:nvPr>
            <p:ph type="ctrTitle"/>
          </p:nvPr>
        </p:nvSpPr>
        <p:spPr>
          <a:xfrm>
            <a:off x="767408" y="1844824"/>
            <a:ext cx="11089232" cy="1125294"/>
          </a:xfrm>
        </p:spPr>
        <p:txBody>
          <a:bodyPr>
            <a:normAutofit fontScale="90000"/>
          </a:bodyPr>
          <a:lstStyle/>
          <a:p>
            <a:r>
              <a:rPr kumimoji="1" lang="zh-TW" altLang="en-US" sz="5500" b="1" dirty="0">
                <a:solidFill>
                  <a:srgbClr val="7B614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修個資法能解決頻傳的個資外洩事件嗎？</a:t>
            </a:r>
          </a:p>
        </p:txBody>
      </p:sp>
      <p:sp>
        <p:nvSpPr>
          <p:cNvPr id="7" name="副標題 2">
            <a:extLst>
              <a:ext uri="{FF2B5EF4-FFF2-40B4-BE49-F238E27FC236}">
                <a16:creationId xmlns:a16="http://schemas.microsoft.com/office/drawing/2014/main" id="{8236A026-BF11-41F2-AFAC-23982C0047EA}"/>
              </a:ext>
            </a:extLst>
          </p:cNvPr>
          <p:cNvSpPr>
            <a:spLocks noGrp="1"/>
          </p:cNvSpPr>
          <p:nvPr>
            <p:ph type="subTitle" idx="1"/>
          </p:nvPr>
        </p:nvSpPr>
        <p:spPr>
          <a:xfrm>
            <a:off x="5303912" y="4509120"/>
            <a:ext cx="6096001" cy="1521542"/>
          </a:xfrm>
        </p:spPr>
        <p:txBody>
          <a:bodyPr>
            <a:normAutofit/>
          </a:bodyPr>
          <a:lstStyle/>
          <a:p>
            <a:pPr algn="r"/>
            <a:r>
              <a:rPr lang="zh-TW" altLang="en-US" b="1" dirty="0">
                <a:latin typeface="微軟正黑體" panose="020B0604030504040204" pitchFamily="34" charset="-120"/>
                <a:ea typeface="微軟正黑體" panose="020B0604030504040204" pitchFamily="34" charset="-120"/>
              </a:rPr>
              <a:t>達文西個資暨高科技法律事務所</a:t>
            </a:r>
            <a:endParaRPr lang="en-US" altLang="zh-TW" b="1" dirty="0">
              <a:latin typeface="微軟正黑體" panose="020B0604030504040204" pitchFamily="34" charset="-120"/>
              <a:ea typeface="微軟正黑體" panose="020B0604030504040204" pitchFamily="34" charset="-120"/>
            </a:endParaRPr>
          </a:p>
          <a:p>
            <a:pPr algn="r"/>
            <a:r>
              <a:rPr lang="zh-TW" altLang="en-US" b="1" dirty="0">
                <a:latin typeface="微軟正黑體" panose="020B0604030504040204" pitchFamily="34" charset="-120"/>
                <a:ea typeface="微軟正黑體" panose="020B0604030504040204" pitchFamily="34" charset="-120"/>
              </a:rPr>
              <a:t>所長 葉奇鑫（奇哥</a:t>
            </a:r>
            <a:r>
              <a:rPr lang="en-US" altLang="zh-TW" b="1" dirty="0">
                <a:latin typeface="微軟正黑體" panose="020B0604030504040204" pitchFamily="34" charset="-120"/>
                <a:ea typeface="微軟正黑體" panose="020B0604030504040204" pitchFamily="34" charset="-120"/>
              </a:rPr>
              <a:t>/Simon</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algn="r"/>
            <a:endParaRPr lang="en-US" altLang="zh-TW" sz="19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32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535EC1CB-4D68-42D3-8F9A-9056FD00A443}"/>
              </a:ext>
            </a:extLst>
          </p:cNvPr>
          <p:cNvSpPr txBox="1"/>
          <p:nvPr/>
        </p:nvSpPr>
        <p:spPr>
          <a:xfrm>
            <a:off x="286180" y="1447620"/>
            <a:ext cx="2523768" cy="3816648"/>
          </a:xfrm>
          <a:prstGeom prst="rect">
            <a:avLst/>
          </a:prstGeom>
          <a:noFill/>
        </p:spPr>
        <p:txBody>
          <a:bodyPr vert="eaVert" wrap="square" rtlCol="0">
            <a:spAutoFit/>
          </a:bodyPr>
          <a:lstStyle/>
          <a:p>
            <a:r>
              <a:rPr lang="zh-TW" altLang="en-US" sz="8000" dirty="0">
                <a:solidFill>
                  <a:schemeClr val="bg1"/>
                </a:solidFill>
                <a:latin typeface="微軟正黑體" panose="020B0604030504040204" pitchFamily="34" charset="-120"/>
                <a:ea typeface="微軟正黑體" panose="020B0604030504040204" pitchFamily="34" charset="-120"/>
              </a:rPr>
              <a:t>  </a:t>
            </a:r>
            <a:r>
              <a:rPr lang="zh-TW" altLang="en-US" sz="7200" b="1" dirty="0">
                <a:solidFill>
                  <a:schemeClr val="bg1"/>
                </a:solidFill>
                <a:latin typeface="微軟正黑體" panose="020B0604030504040204" pitchFamily="34" charset="-120"/>
                <a:ea typeface="微軟正黑體" panose="020B0604030504040204" pitchFamily="34" charset="-120"/>
              </a:rPr>
              <a:t>葉奇鑫</a:t>
            </a:r>
            <a:endParaRPr lang="en-US" altLang="zh-TW" sz="7200" b="1" dirty="0">
              <a:solidFill>
                <a:schemeClr val="bg1"/>
              </a:solidFill>
              <a:latin typeface="微軟正黑體" panose="020B0604030504040204" pitchFamily="34" charset="-120"/>
              <a:ea typeface="微軟正黑體" panose="020B0604030504040204" pitchFamily="34" charset="-120"/>
            </a:endParaRPr>
          </a:p>
          <a:p>
            <a:r>
              <a:rPr lang="zh-TW" altLang="en-US" sz="7200" b="1" dirty="0">
                <a:solidFill>
                  <a:schemeClr val="bg1"/>
                </a:solidFill>
                <a:latin typeface="微軟正黑體" panose="020B0604030504040204" pitchFamily="34" charset="-120"/>
                <a:ea typeface="微軟正黑體" panose="020B0604030504040204" pitchFamily="34" charset="-120"/>
              </a:rPr>
              <a:t>所長</a:t>
            </a:r>
            <a:endParaRPr lang="en-US" altLang="zh-TW" sz="7200" b="1" dirty="0">
              <a:solidFill>
                <a:schemeClr val="bg1"/>
              </a:solidFill>
              <a:latin typeface="微軟正黑體" panose="020B0604030504040204" pitchFamily="34" charset="-120"/>
              <a:ea typeface="微軟正黑體" panose="020B0604030504040204" pitchFamily="34" charset="-120"/>
            </a:endParaRPr>
          </a:p>
        </p:txBody>
      </p:sp>
      <p:pic>
        <p:nvPicPr>
          <p:cNvPr id="9" name="Shape 112">
            <a:extLst>
              <a:ext uri="{FF2B5EF4-FFF2-40B4-BE49-F238E27FC236}">
                <a16:creationId xmlns:a16="http://schemas.microsoft.com/office/drawing/2014/main" id="{223D1D50-A040-4C64-9E0F-89A65D2A5D57}"/>
              </a:ext>
            </a:extLst>
          </p:cNvPr>
          <p:cNvPicPr preferRelativeResize="0"/>
          <p:nvPr/>
        </p:nvPicPr>
        <p:blipFill rotWithShape="1">
          <a:blip r:embed="rId2">
            <a:alphaModFix/>
          </a:blip>
          <a:srcRect/>
          <a:stretch/>
        </p:blipFill>
        <p:spPr>
          <a:xfrm>
            <a:off x="3953364" y="739770"/>
            <a:ext cx="2303449" cy="3163801"/>
          </a:xfrm>
          <a:prstGeom prst="ellipse">
            <a:avLst/>
          </a:prstGeom>
          <a:solidFill>
            <a:srgbClr val="FFFFFF"/>
          </a:solidFill>
          <a:ln w="38100">
            <a:solidFill>
              <a:srgbClr val="CEBBA3"/>
            </a:solidFill>
          </a:ln>
        </p:spPr>
      </p:pic>
      <p:sp>
        <p:nvSpPr>
          <p:cNvPr id="2" name="Shape 114">
            <a:extLst>
              <a:ext uri="{FF2B5EF4-FFF2-40B4-BE49-F238E27FC236}">
                <a16:creationId xmlns:a16="http://schemas.microsoft.com/office/drawing/2014/main" id="{D959AF24-8B6B-4347-8651-4E379E6E69A3}"/>
              </a:ext>
            </a:extLst>
          </p:cNvPr>
          <p:cNvSpPr txBox="1"/>
          <p:nvPr/>
        </p:nvSpPr>
        <p:spPr>
          <a:xfrm>
            <a:off x="7155824" y="20117"/>
            <a:ext cx="4749996" cy="6793259"/>
          </a:xfrm>
          <a:prstGeom prst="rect">
            <a:avLst/>
          </a:prstGeom>
          <a:noFill/>
          <a:ln>
            <a:noFill/>
          </a:ln>
        </p:spPr>
        <p:txBody>
          <a:bodyPr lIns="68569" tIns="34275" rIns="68569" bIns="34275" anchor="t" anchorCtr="0">
            <a:noAutofit/>
          </a:bodyPr>
          <a:lstStyle/>
          <a:p>
            <a:pPr fontAlgn="ctr">
              <a:lnSpc>
                <a:spcPts val="2800"/>
              </a:lnSpc>
              <a:buSzPct val="25000"/>
            </a:pPr>
            <a:r>
              <a:rPr lang="zh-TW" altLang="en-US" sz="1600" dirty="0">
                <a:solidFill>
                  <a:srgbClr val="FF0000"/>
                </a:solidFill>
                <a:latin typeface="微軟正黑體" panose="020B0604030504040204" pitchFamily="34" charset="-120"/>
                <a:ea typeface="微軟正黑體" panose="020B0604030504040204" pitchFamily="34" charset="-120"/>
              </a:rPr>
              <a:t>現任</a:t>
            </a:r>
          </a:p>
          <a:p>
            <a:pPr marL="174625" indent="-174625" fontAlgn="ctr">
              <a:lnSpc>
                <a:spcPts val="2800"/>
              </a:lnSpc>
              <a:buSzPct val="50000"/>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達文西個資暨高科技法律事務所 所長</a:t>
            </a:r>
            <a:endParaRPr lang="en-US" altLang="zh-TW" sz="1600" b="1" dirty="0">
              <a:latin typeface="微軟正黑體" panose="020B0604030504040204" pitchFamily="34" charset="-120"/>
              <a:ea typeface="微軟正黑體" panose="020B0604030504040204" pitchFamily="34" charset="-120"/>
            </a:endParaRPr>
          </a:p>
          <a:p>
            <a:pPr marL="174625" indent="-174625" fontAlgn="ctr">
              <a:lnSpc>
                <a:spcPts val="2800"/>
              </a:lnSpc>
              <a:buSzPct val="50000"/>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電腦稽核協會 理事長</a:t>
            </a:r>
          </a:p>
          <a:p>
            <a:pPr marL="174625" indent="-174625" fontAlgn="ctr">
              <a:lnSpc>
                <a:spcPts val="2800"/>
              </a:lnSpc>
              <a:buSzPct val="50000"/>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東吳大學法律研究所 兼任助理教授</a:t>
            </a:r>
            <a:endParaRPr lang="en-US" altLang="zh-TW" sz="1600" b="1" dirty="0">
              <a:latin typeface="微軟正黑體" panose="020B0604030504040204" pitchFamily="34" charset="-120"/>
              <a:ea typeface="微軟正黑體" panose="020B0604030504040204" pitchFamily="34" charset="-120"/>
            </a:endParaRPr>
          </a:p>
          <a:p>
            <a:pPr marL="174625" indent="-174625" fontAlgn="ctr">
              <a:lnSpc>
                <a:spcPts val="2800"/>
              </a:lnSpc>
              <a:buSzPct val="50000"/>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國發會 個資法諮詢委員</a:t>
            </a:r>
            <a:endParaRPr lang="en-US" altLang="zh-TW" sz="1600" b="1" dirty="0">
              <a:latin typeface="微軟正黑體" panose="020B0604030504040204" pitchFamily="34" charset="-120"/>
              <a:ea typeface="微軟正黑體" panose="020B0604030504040204" pitchFamily="34" charset="-120"/>
            </a:endParaRPr>
          </a:p>
          <a:p>
            <a:pPr marL="174625" indent="-174625" fontAlgn="ctr">
              <a:lnSpc>
                <a:spcPts val="2800"/>
              </a:lnSpc>
              <a:buSzPct val="50000"/>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智慧財產局 著作權顧問暨調解委員</a:t>
            </a:r>
            <a:endParaRPr lang="en-US" altLang="zh-TW" sz="1600" b="1" dirty="0">
              <a:latin typeface="微軟正黑體" panose="020B0604030504040204" pitchFamily="34" charset="-120"/>
              <a:ea typeface="微軟正黑體" panose="020B0604030504040204" pitchFamily="34" charset="-120"/>
            </a:endParaRPr>
          </a:p>
          <a:p>
            <a:pPr marL="174625" indent="-174625" fontAlgn="ctr">
              <a:lnSpc>
                <a:spcPts val="2800"/>
              </a:lnSpc>
              <a:buSzPct val="50000"/>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司法院 國民法官個人資料保護委員會委員</a:t>
            </a:r>
          </a:p>
          <a:p>
            <a:pPr marL="174625" indent="-174625" fontAlgn="ctr">
              <a:lnSpc>
                <a:spcPts val="2800"/>
              </a:lnSpc>
              <a:buSzPct val="50000"/>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全國律師聯合會 資安與個資法制委員會主任委員</a:t>
            </a:r>
            <a:endParaRPr lang="en-US" altLang="zh-TW" sz="1600" b="1" dirty="0">
              <a:latin typeface="微軟正黑體" panose="020B0604030504040204" pitchFamily="34" charset="-120"/>
              <a:ea typeface="微軟正黑體" panose="020B0604030504040204" pitchFamily="34" charset="-120"/>
            </a:endParaRPr>
          </a:p>
          <a:p>
            <a:pPr marL="174625" indent="-174625" fontAlgn="ctr">
              <a:lnSpc>
                <a:spcPts val="2800"/>
              </a:lnSpc>
              <a:buSzPct val="50000"/>
              <a:buFont typeface="Wingdings" panose="05000000000000000000" pitchFamily="2" charset="2"/>
              <a:buChar char="u"/>
            </a:pPr>
            <a:r>
              <a:rPr lang="zh-TW" altLang="en-US" sz="1600" b="1" dirty="0">
                <a:solidFill>
                  <a:schemeClr val="dk1"/>
                </a:solidFill>
                <a:latin typeface="微軟正黑體" panose="020B0604030504040204" pitchFamily="34" charset="-120"/>
                <a:ea typeface="微軟正黑體" panose="020B0604030504040204" pitchFamily="34" charset="-120"/>
              </a:rPr>
              <a:t>永豐金控 董事</a:t>
            </a:r>
            <a:endParaRPr lang="en-US" altLang="zh-TW" sz="1600" b="1" dirty="0">
              <a:latin typeface="微軟正黑體" panose="020B0604030504040204" pitchFamily="34" charset="-120"/>
              <a:ea typeface="微軟正黑體" panose="020B0604030504040204" pitchFamily="34" charset="-120"/>
            </a:endParaRPr>
          </a:p>
          <a:p>
            <a:pPr marL="174625" indent="-174625" fontAlgn="ctr">
              <a:lnSpc>
                <a:spcPts val="2800"/>
              </a:lnSpc>
              <a:buSzPct val="50000"/>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高科技法務經理人協會（</a:t>
            </a:r>
            <a:r>
              <a:rPr lang="en-US" altLang="zh-TW" sz="1600" b="1" dirty="0">
                <a:latin typeface="微軟正黑體" panose="020B0604030504040204" pitchFamily="34" charset="-120"/>
                <a:ea typeface="微軟正黑體" panose="020B0604030504040204" pitchFamily="34" charset="-120"/>
              </a:rPr>
              <a:t>TILO</a:t>
            </a:r>
            <a:r>
              <a:rPr lang="zh-TW" altLang="en-US" sz="1600" b="1" dirty="0">
                <a:latin typeface="微軟正黑體" panose="020B0604030504040204" pitchFamily="34" charset="-120"/>
                <a:ea typeface="微軟正黑體" panose="020B0604030504040204" pitchFamily="34" charset="-120"/>
              </a:rPr>
              <a:t>）理事</a:t>
            </a:r>
            <a:endParaRPr lang="en-US" altLang="zh-TW" sz="1600" b="1" dirty="0">
              <a:latin typeface="微軟正黑體" panose="020B0604030504040204" pitchFamily="34" charset="-120"/>
              <a:ea typeface="微軟正黑體" panose="020B0604030504040204" pitchFamily="34" charset="-120"/>
            </a:endParaRPr>
          </a:p>
          <a:p>
            <a:pPr marL="174625" indent="-174625" fontAlgn="ctr">
              <a:lnSpc>
                <a:spcPts val="2800"/>
              </a:lnSpc>
              <a:buSzPct val="50000"/>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台灣數位安全聯盟（</a:t>
            </a:r>
            <a:r>
              <a:rPr lang="en-US" altLang="zh-TW" sz="1600" b="1">
                <a:latin typeface="微軟正黑體" panose="020B0604030504040204" pitchFamily="34" charset="-120"/>
                <a:ea typeface="微軟正黑體" panose="020B0604030504040204" pitchFamily="34" charset="-120"/>
              </a:rPr>
              <a:t>TWCSA</a:t>
            </a:r>
            <a:r>
              <a:rPr lang="zh-TW" altLang="en-US" sz="1600" b="1">
                <a:latin typeface="微軟正黑體" panose="020B0604030504040204" pitchFamily="34" charset="-120"/>
                <a:ea typeface="微軟正黑體" panose="020B0604030504040204" pitchFamily="34" charset="-120"/>
              </a:rPr>
              <a:t>）理事</a:t>
            </a:r>
            <a:endParaRPr lang="en-US" altLang="zh-TW" sz="1600" b="1" dirty="0">
              <a:latin typeface="微軟正黑體" panose="020B0604030504040204" pitchFamily="34" charset="-120"/>
              <a:ea typeface="微軟正黑體" panose="020B0604030504040204" pitchFamily="34" charset="-120"/>
            </a:endParaRPr>
          </a:p>
          <a:p>
            <a:pPr fontAlgn="ctr">
              <a:lnSpc>
                <a:spcPts val="2800"/>
              </a:lnSpc>
              <a:spcBef>
                <a:spcPts val="1200"/>
              </a:spcBef>
              <a:buSzPct val="50000"/>
            </a:pPr>
            <a:r>
              <a:rPr lang="zh-TW" altLang="zh-TW" sz="1600" dirty="0">
                <a:solidFill>
                  <a:srgbClr val="FF0000"/>
                </a:solidFill>
                <a:latin typeface="微軟正黑體" panose="020B0604030504040204" pitchFamily="34" charset="-120"/>
                <a:ea typeface="微軟正黑體" panose="020B0604030504040204" pitchFamily="34" charset="-120"/>
              </a:rPr>
              <a:t>曾任</a:t>
            </a:r>
          </a:p>
          <a:p>
            <a:pPr marL="174625" lvl="2" indent="-174625" fontAlgn="ctr">
              <a:lnSpc>
                <a:spcPts val="2800"/>
              </a:lnSpc>
              <a:buSzPct val="50000"/>
              <a:buFont typeface="Wingdings" panose="05000000000000000000" pitchFamily="2" charset="2"/>
              <a:buChar char="u"/>
            </a:pPr>
            <a:r>
              <a:rPr lang="zh-TW" altLang="zh-TW" sz="1600" b="1" dirty="0">
                <a:latin typeface="微軟正黑體" panose="020B0604030504040204" pitchFamily="34" charset="-120"/>
                <a:ea typeface="微軟正黑體" panose="020B0604030504040204" pitchFamily="34" charset="-120"/>
              </a:rPr>
              <a:t>露天拍賣</a:t>
            </a:r>
            <a:r>
              <a:rPr lang="zh-TW" altLang="en-US" sz="1600" b="1" dirty="0">
                <a:latin typeface="微軟正黑體" panose="020B0604030504040204" pitchFamily="34" charset="-120"/>
                <a:ea typeface="微軟正黑體" panose="020B0604030504040204" pitchFamily="34" charset="-120"/>
              </a:rPr>
              <a:t> </a:t>
            </a:r>
            <a:r>
              <a:rPr lang="zh-TW" altLang="zh-TW" sz="1600" b="1" dirty="0">
                <a:latin typeface="微軟正黑體" panose="020B0604030504040204" pitchFamily="34" charset="-120"/>
                <a:ea typeface="微軟正黑體" panose="020B0604030504040204" pitchFamily="34" charset="-120"/>
              </a:rPr>
              <a:t>營運長</a:t>
            </a:r>
          </a:p>
          <a:p>
            <a:pPr marL="174625" lvl="2" indent="-174625" fontAlgn="ctr">
              <a:lnSpc>
                <a:spcPts val="2800"/>
              </a:lnSpc>
              <a:buSzPct val="50000"/>
              <a:buFont typeface="Wingdings" panose="05000000000000000000" pitchFamily="2" charset="2"/>
              <a:buChar char="u"/>
            </a:pPr>
            <a:r>
              <a:rPr lang="zh-TW" altLang="zh-TW" sz="1600" b="1" dirty="0">
                <a:latin typeface="微軟正黑體" panose="020B0604030504040204" pitchFamily="34" charset="-120"/>
                <a:ea typeface="微軟正黑體" panose="020B0604030504040204" pitchFamily="34" charset="-120"/>
              </a:rPr>
              <a:t>eBay交易安全長</a:t>
            </a:r>
          </a:p>
          <a:p>
            <a:pPr marL="174625" lvl="2" indent="-174625" fontAlgn="ctr">
              <a:lnSpc>
                <a:spcPts val="2800"/>
              </a:lnSpc>
              <a:buSzPct val="50000"/>
              <a:buFont typeface="Wingdings" panose="05000000000000000000" pitchFamily="2" charset="2"/>
              <a:buChar char="u"/>
            </a:pPr>
            <a:r>
              <a:rPr lang="zh-TW" altLang="zh-TW" sz="1600" b="1" dirty="0">
                <a:latin typeface="微軟正黑體" panose="020B0604030504040204" pitchFamily="34" charset="-120"/>
                <a:ea typeface="微軟正黑體" panose="020B0604030504040204" pitchFamily="34" charset="-120"/>
              </a:rPr>
              <a:t>法務部檢察司</a:t>
            </a:r>
            <a:r>
              <a:rPr lang="zh-TW" altLang="en-US" sz="1600" b="1" dirty="0">
                <a:latin typeface="微軟正黑體" panose="020B0604030504040204" pitchFamily="34" charset="-120"/>
                <a:ea typeface="微軟正黑體" panose="020B0604030504040204" pitchFamily="34" charset="-120"/>
              </a:rPr>
              <a:t>、</a:t>
            </a:r>
            <a:r>
              <a:rPr lang="zh-TW" altLang="zh-TW" sz="1600" b="1" dirty="0">
                <a:latin typeface="微軟正黑體" panose="020B0604030504040204" pitchFamily="34" charset="-120"/>
                <a:ea typeface="微軟正黑體" panose="020B0604030504040204" pitchFamily="34" charset="-120"/>
              </a:rPr>
              <a:t>資訊處檢察官</a:t>
            </a:r>
            <a:endParaRPr lang="en-US" altLang="zh-TW" sz="1600" b="1" dirty="0">
              <a:latin typeface="微軟正黑體" panose="020B0604030504040204" pitchFamily="34" charset="-120"/>
              <a:ea typeface="微軟正黑體" panose="020B0604030504040204" pitchFamily="34" charset="-120"/>
            </a:endParaRPr>
          </a:p>
          <a:p>
            <a:pPr marL="174625" lvl="2" indent="-174625" fontAlgn="ctr">
              <a:lnSpc>
                <a:spcPts val="2800"/>
              </a:lnSpc>
              <a:buSzPct val="50000"/>
              <a:buFont typeface="Wingdings" panose="05000000000000000000" pitchFamily="2" charset="2"/>
              <a:buChar char="u"/>
            </a:pPr>
            <a:r>
              <a:rPr lang="zh-TW" altLang="zh-TW" sz="1600" b="1" dirty="0">
                <a:latin typeface="微軟正黑體" panose="020B0604030504040204" pitchFamily="34" charset="-120"/>
                <a:ea typeface="微軟正黑體" panose="020B0604030504040204" pitchFamily="34" charset="-120"/>
              </a:rPr>
              <a:t>板橋地檢署電腦犯罪與智慧財產權專組檢察官</a:t>
            </a:r>
          </a:p>
          <a:p>
            <a:pPr marL="174625" lvl="2" indent="-174625" fontAlgn="ctr">
              <a:lnSpc>
                <a:spcPts val="2800"/>
              </a:lnSpc>
              <a:buSzPct val="50000"/>
              <a:buFont typeface="Wingdings" panose="05000000000000000000" pitchFamily="2" charset="2"/>
              <a:buChar char="u"/>
            </a:pPr>
            <a:r>
              <a:rPr lang="zh-TW" altLang="zh-TW" sz="1600" b="1" dirty="0">
                <a:latin typeface="微軟正黑體" panose="020B0604030504040204" pitchFamily="34" charset="-120"/>
                <a:ea typeface="微軟正黑體" panose="020B0604030504040204" pitchFamily="34" charset="-120"/>
              </a:rPr>
              <a:t>「霍夫曼計算法」程式設計人</a:t>
            </a:r>
            <a:endParaRPr lang="en-US" altLang="zh-TW" sz="1600" b="1" dirty="0">
              <a:latin typeface="微軟正黑體" panose="020B0604030504040204" pitchFamily="34" charset="-120"/>
              <a:ea typeface="微軟正黑體" panose="020B0604030504040204" pitchFamily="34" charset="-120"/>
            </a:endParaRPr>
          </a:p>
          <a:p>
            <a:pPr marL="174625" lvl="2" indent="-174625" fontAlgn="ctr">
              <a:lnSpc>
                <a:spcPts val="2800"/>
              </a:lnSpc>
              <a:buSzPct val="50000"/>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刑法第</a:t>
            </a:r>
            <a:r>
              <a:rPr lang="en-US" altLang="zh-TW" sz="1600" b="1" dirty="0">
                <a:latin typeface="微軟正黑體" panose="020B0604030504040204" pitchFamily="34" charset="-120"/>
                <a:ea typeface="微軟正黑體" panose="020B0604030504040204" pitchFamily="34" charset="-120"/>
              </a:rPr>
              <a:t>36</a:t>
            </a:r>
            <a:r>
              <a:rPr lang="zh-TW" altLang="en-US" sz="1600" b="1" dirty="0">
                <a:latin typeface="微軟正黑體" panose="020B0604030504040204" pitchFamily="34" charset="-120"/>
                <a:ea typeface="微軟正黑體" panose="020B0604030504040204" pitchFamily="34" charset="-120"/>
              </a:rPr>
              <a:t>章妨害電腦使用罪章草擬人</a:t>
            </a:r>
            <a:endParaRPr lang="en-US" altLang="zh-TW" sz="1600" b="1" dirty="0">
              <a:latin typeface="微軟正黑體" panose="020B0604030504040204" pitchFamily="34" charset="-120"/>
              <a:ea typeface="微軟正黑體" panose="020B0604030504040204" pitchFamily="34" charset="-120"/>
            </a:endParaRPr>
          </a:p>
          <a:p>
            <a:endParaRPr sz="1200" dirty="0">
              <a:solidFill>
                <a:schemeClr val="dk1"/>
              </a:solidFill>
              <a:latin typeface="Taipei Sans TC Beta" pitchFamily="2" charset="-120"/>
              <a:ea typeface="Taipei Sans TC Beta" pitchFamily="2" charset="-120"/>
            </a:endParaRPr>
          </a:p>
        </p:txBody>
      </p:sp>
      <p:sp>
        <p:nvSpPr>
          <p:cNvPr id="5" name="Shape 113">
            <a:extLst>
              <a:ext uri="{FF2B5EF4-FFF2-40B4-BE49-F238E27FC236}">
                <a16:creationId xmlns:a16="http://schemas.microsoft.com/office/drawing/2014/main" id="{BDE4E845-50FF-4E7A-8E34-402DCCC36549}"/>
              </a:ext>
            </a:extLst>
          </p:cNvPr>
          <p:cNvSpPr txBox="1"/>
          <p:nvPr/>
        </p:nvSpPr>
        <p:spPr>
          <a:xfrm>
            <a:off x="3656207" y="4329852"/>
            <a:ext cx="3239811" cy="1455878"/>
          </a:xfrm>
          <a:prstGeom prst="rect">
            <a:avLst/>
          </a:prstGeom>
          <a:noFill/>
          <a:ln>
            <a:noFill/>
          </a:ln>
        </p:spPr>
        <p:txBody>
          <a:bodyPr lIns="68569" tIns="34275" rIns="68569" bIns="34275" anchor="t" anchorCtr="0">
            <a:noAutofit/>
          </a:bodyPr>
          <a:lstStyle/>
          <a:p>
            <a:pPr marL="174625" indent="-174625" fontAlgn="ctr">
              <a:lnSpc>
                <a:spcPts val="2600"/>
              </a:lnSpc>
              <a:buSzPct val="50000"/>
              <a:buFont typeface="Wingdings" panose="05000000000000000000" pitchFamily="2" charset="2"/>
              <a:buChar char="n"/>
            </a:pPr>
            <a:r>
              <a:rPr lang="en-US" altLang="zh-TW" sz="1600" b="1" dirty="0">
                <a:solidFill>
                  <a:schemeClr val="dk1"/>
                </a:solidFill>
                <a:latin typeface="微軟正黑體" panose="020B0604030504040204" pitchFamily="34" charset="-120"/>
                <a:ea typeface="微軟正黑體" panose="020B0604030504040204" pitchFamily="34" charset="-120"/>
              </a:rPr>
              <a:t>1995</a:t>
            </a:r>
            <a:r>
              <a:rPr lang="zh-TW" altLang="en-US" sz="1600" b="1" dirty="0">
                <a:solidFill>
                  <a:schemeClr val="dk1"/>
                </a:solidFill>
                <a:latin typeface="微軟正黑體" panose="020B0604030504040204" pitchFamily="34" charset="-120"/>
                <a:ea typeface="微軟正黑體" panose="020B0604030504040204" pitchFamily="34" charset="-120"/>
              </a:rPr>
              <a:t>年律師、司法官考試及格</a:t>
            </a:r>
            <a:endParaRPr lang="en-US" altLang="zh-TW" sz="1600" b="1" dirty="0">
              <a:solidFill>
                <a:schemeClr val="dk1"/>
              </a:solidFill>
              <a:latin typeface="微軟正黑體" panose="020B0604030504040204" pitchFamily="34" charset="-120"/>
              <a:ea typeface="微軟正黑體" panose="020B0604030504040204" pitchFamily="34" charset="-120"/>
            </a:endParaRPr>
          </a:p>
          <a:p>
            <a:pPr marL="174625" indent="-174625" fontAlgn="ctr">
              <a:lnSpc>
                <a:spcPts val="2600"/>
              </a:lnSpc>
              <a:buSzPct val="50000"/>
              <a:buFont typeface="Wingdings" panose="05000000000000000000" pitchFamily="2" charset="2"/>
              <a:buChar char="n"/>
            </a:pPr>
            <a:r>
              <a:rPr lang="zh-TW" altLang="en-US" sz="1600" b="1" dirty="0">
                <a:solidFill>
                  <a:schemeClr val="dk1"/>
                </a:solidFill>
                <a:latin typeface="微軟正黑體" panose="020B0604030504040204" pitchFamily="34" charset="-120"/>
                <a:ea typeface="微軟正黑體" panose="020B0604030504040204" pitchFamily="34" charset="-120"/>
              </a:rPr>
              <a:t>美國富蘭克林皮爾斯法學院研究</a:t>
            </a:r>
            <a:endParaRPr sz="1600" b="1" dirty="0">
              <a:solidFill>
                <a:schemeClr val="dk1"/>
              </a:solidFill>
              <a:latin typeface="微軟正黑體" panose="020B0604030504040204" pitchFamily="34" charset="-120"/>
              <a:ea typeface="微軟正黑體" panose="020B0604030504040204" pitchFamily="34" charset="-120"/>
            </a:endParaRPr>
          </a:p>
          <a:p>
            <a:pPr marL="174625" indent="-174625" fontAlgn="ctr">
              <a:lnSpc>
                <a:spcPts val="2600"/>
              </a:lnSpc>
              <a:buSzPct val="50000"/>
              <a:buFont typeface="Wingdings" panose="05000000000000000000" pitchFamily="2" charset="2"/>
              <a:buChar char="n"/>
            </a:pPr>
            <a:r>
              <a:rPr lang="zh-TW" altLang="en-US" sz="1600" b="1" dirty="0">
                <a:solidFill>
                  <a:schemeClr val="dk1"/>
                </a:solidFill>
                <a:latin typeface="微軟正黑體" panose="020B0604030504040204" pitchFamily="34" charset="-120"/>
                <a:ea typeface="微軟正黑體" panose="020B0604030504040204" pitchFamily="34" charset="-120"/>
              </a:rPr>
              <a:t>東吳大學法學碩士</a:t>
            </a:r>
            <a:endParaRPr lang="en-US" altLang="zh-TW" sz="1600" b="1" dirty="0">
              <a:solidFill>
                <a:schemeClr val="dk1"/>
              </a:solidFill>
              <a:latin typeface="微軟正黑體" panose="020B0604030504040204" pitchFamily="34" charset="-120"/>
              <a:ea typeface="微軟正黑體" panose="020B0604030504040204" pitchFamily="34" charset="-120"/>
            </a:endParaRPr>
          </a:p>
          <a:p>
            <a:pPr marL="174625" indent="-174625" fontAlgn="ctr">
              <a:lnSpc>
                <a:spcPts val="2600"/>
              </a:lnSpc>
              <a:buSzPct val="50000"/>
              <a:buFont typeface="Wingdings" panose="05000000000000000000" pitchFamily="2" charset="2"/>
              <a:buChar char="n"/>
            </a:pPr>
            <a:r>
              <a:rPr lang="zh-TW" altLang="en-US" sz="1600" b="1" dirty="0">
                <a:solidFill>
                  <a:schemeClr val="dk1"/>
                </a:solidFill>
                <a:latin typeface="微軟正黑體" panose="020B0604030504040204" pitchFamily="34" charset="-120"/>
                <a:ea typeface="微軟正黑體" panose="020B0604030504040204" pitchFamily="34" charset="-120"/>
              </a:rPr>
              <a:t>交通大學電子工程系工學士</a:t>
            </a:r>
            <a:endParaRPr lang="en-US" altLang="zh-TW" sz="1600" b="1" dirty="0">
              <a:solidFill>
                <a:schemeClr val="dk1"/>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20DA1C10-72BD-479F-AD67-1CB9433D2799}"/>
              </a:ext>
            </a:extLst>
          </p:cNvPr>
          <p:cNvSpPr>
            <a:spLocks noGrp="1"/>
          </p:cNvSpPr>
          <p:nvPr>
            <p:ph type="sldNum" sz="quarter" idx="12"/>
          </p:nvPr>
        </p:nvSpPr>
        <p:spPr/>
        <p:txBody>
          <a:bodyPr/>
          <a:lstStyle/>
          <a:p>
            <a:fld id="{642CBF2A-0E0F-425A-84F5-C609722F3934}" type="slidenum">
              <a:rPr lang="zh-TW" altLang="en-US" smtClean="0"/>
              <a:t>1</a:t>
            </a:fld>
            <a:endParaRPr lang="zh-TW" altLang="en-US" dirty="0"/>
          </a:p>
        </p:txBody>
      </p:sp>
    </p:spTree>
    <p:extLst>
      <p:ext uri="{BB962C8B-B14F-4D97-AF65-F5344CB8AC3E}">
        <p14:creationId xmlns:p14="http://schemas.microsoft.com/office/powerpoint/2010/main" val="74925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8C6DF5D-05E5-E1DB-4965-9297E9179ADC}"/>
              </a:ext>
            </a:extLst>
          </p:cNvPr>
          <p:cNvSpPr>
            <a:spLocks noGrp="1"/>
          </p:cNvSpPr>
          <p:nvPr>
            <p:ph sz="quarter" idx="11"/>
          </p:nvPr>
        </p:nvSpPr>
        <p:spPr/>
        <p:txBody>
          <a:bodyPr>
            <a:normAutofit/>
          </a:bodyPr>
          <a:lstStyle/>
          <a:p>
            <a:r>
              <a:rPr lang="en-US" altLang="zh-TW" sz="3700" b="1" dirty="0" err="1">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iRent</a:t>
            </a:r>
            <a:r>
              <a:rPr lang="zh-TW" altLang="en-US" sz="37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案衝擊力越過預期</a:t>
            </a:r>
          </a:p>
        </p:txBody>
      </p:sp>
      <p:sp>
        <p:nvSpPr>
          <p:cNvPr id="3" name="投影片編號版面配置區 2">
            <a:extLst>
              <a:ext uri="{FF2B5EF4-FFF2-40B4-BE49-F238E27FC236}">
                <a16:creationId xmlns:a16="http://schemas.microsoft.com/office/drawing/2014/main" id="{720262B4-3251-04D1-2C2C-887131A7C4FD}"/>
              </a:ext>
            </a:extLst>
          </p:cNvPr>
          <p:cNvSpPr>
            <a:spLocks noGrp="1"/>
          </p:cNvSpPr>
          <p:nvPr>
            <p:ph type="sldNum" sz="quarter" idx="12"/>
          </p:nvPr>
        </p:nvSpPr>
        <p:spPr/>
        <p:txBody>
          <a:bodyPr/>
          <a:lstStyle/>
          <a:p>
            <a:fld id="{642CBF2A-0E0F-425A-84F5-C609722F3934}" type="slidenum">
              <a:rPr lang="zh-TW" altLang="en-US" smtClean="0"/>
              <a:t>2</a:t>
            </a:fld>
            <a:endParaRPr lang="zh-TW" altLang="en-US"/>
          </a:p>
        </p:txBody>
      </p:sp>
      <p:pic>
        <p:nvPicPr>
          <p:cNvPr id="28" name="圖片 27" descr="一張含有 網站 的圖片&#10;&#10;自動產生的描述">
            <a:extLst>
              <a:ext uri="{FF2B5EF4-FFF2-40B4-BE49-F238E27FC236}">
                <a16:creationId xmlns:a16="http://schemas.microsoft.com/office/drawing/2014/main" id="{3F8F105E-DE49-0260-1C35-A9873967B3E4}"/>
              </a:ext>
            </a:extLst>
          </p:cNvPr>
          <p:cNvPicPr>
            <a:picLocks noChangeAspect="1"/>
          </p:cNvPicPr>
          <p:nvPr/>
        </p:nvPicPr>
        <p:blipFill rotWithShape="1">
          <a:blip r:embed="rId2">
            <a:extLst>
              <a:ext uri="{28A0092B-C50C-407E-A947-70E740481C1C}">
                <a14:useLocalDpi xmlns:a14="http://schemas.microsoft.com/office/drawing/2010/main" val="0"/>
              </a:ext>
            </a:extLst>
          </a:blip>
          <a:srcRect t="11151" r="-158" b="32150"/>
          <a:stretch/>
        </p:blipFill>
        <p:spPr>
          <a:xfrm>
            <a:off x="343679" y="2119359"/>
            <a:ext cx="6624736" cy="2619282"/>
          </a:xfrm>
          <a:prstGeom prst="rect">
            <a:avLst/>
          </a:prstGeom>
          <a:ln w="28575">
            <a:solidFill>
              <a:srgbClr val="A6A6A6"/>
            </a:solidFill>
          </a:ln>
        </p:spPr>
      </p:pic>
      <p:pic>
        <p:nvPicPr>
          <p:cNvPr id="30" name="圖片 29" descr="一張含有 文字 的圖片&#10;&#10;自動產生的描述">
            <a:extLst>
              <a:ext uri="{FF2B5EF4-FFF2-40B4-BE49-F238E27FC236}">
                <a16:creationId xmlns:a16="http://schemas.microsoft.com/office/drawing/2014/main" id="{A607D314-E3E7-0BAB-6FCD-712E5C462A02}"/>
              </a:ext>
            </a:extLst>
          </p:cNvPr>
          <p:cNvPicPr>
            <a:picLocks noChangeAspect="1"/>
          </p:cNvPicPr>
          <p:nvPr/>
        </p:nvPicPr>
        <p:blipFill rotWithShape="1">
          <a:blip r:embed="rId3">
            <a:extLst>
              <a:ext uri="{28A0092B-C50C-407E-A947-70E740481C1C}">
                <a14:useLocalDpi xmlns:a14="http://schemas.microsoft.com/office/drawing/2010/main" val="0"/>
              </a:ext>
            </a:extLst>
          </a:blip>
          <a:srcRect l="13119" t="14147" r="33133" b="7667"/>
          <a:stretch/>
        </p:blipFill>
        <p:spPr>
          <a:xfrm>
            <a:off x="7151817" y="1124744"/>
            <a:ext cx="4680520" cy="4755242"/>
          </a:xfrm>
          <a:prstGeom prst="rect">
            <a:avLst/>
          </a:prstGeom>
          <a:ln w="28575">
            <a:solidFill>
              <a:srgbClr val="A6A6A6"/>
            </a:solidFill>
          </a:ln>
        </p:spPr>
      </p:pic>
      <p:sp>
        <p:nvSpPr>
          <p:cNvPr id="33" name="文字方塊 32">
            <a:extLst>
              <a:ext uri="{FF2B5EF4-FFF2-40B4-BE49-F238E27FC236}">
                <a16:creationId xmlns:a16="http://schemas.microsoft.com/office/drawing/2014/main" id="{752B8DCF-4F6E-3108-9D35-9D43560361DE}"/>
              </a:ext>
            </a:extLst>
          </p:cNvPr>
          <p:cNvSpPr txBox="1"/>
          <p:nvPr/>
        </p:nvSpPr>
        <p:spPr>
          <a:xfrm>
            <a:off x="4775553" y="6356350"/>
            <a:ext cx="7056784" cy="306109"/>
          </a:xfrm>
          <a:prstGeom prst="rect">
            <a:avLst/>
          </a:prstGeom>
          <a:noFill/>
        </p:spPr>
        <p:txBody>
          <a:bodyPr wrap="square" rtlCol="0">
            <a:spAutoFit/>
          </a:bodyPr>
          <a:lstStyle>
            <a:defPPr>
              <a:defRPr lang="zh-TW"/>
            </a:defPPr>
            <a:lvl1pPr>
              <a:lnSpc>
                <a:spcPts val="1200"/>
              </a:lnSpc>
              <a:defRPr sz="1200">
                <a:solidFill>
                  <a:schemeClr val="tx2">
                    <a:lumMod val="65000"/>
                    <a:lumOff val="35000"/>
                  </a:schemeClr>
                </a:solidFill>
              </a:defRPr>
            </a:lvl1pPr>
          </a:lstStyle>
          <a:p>
            <a:pPr>
              <a:lnSpc>
                <a:spcPts val="1800"/>
              </a:lnSpc>
            </a:pPr>
            <a:r>
              <a:rPr lang="en-US" altLang="zh-TW">
                <a:solidFill>
                  <a:schemeClr val="tx1">
                    <a:lumMod val="50000"/>
                    <a:lumOff val="50000"/>
                  </a:schemeClr>
                </a:solidFill>
              </a:rPr>
              <a:t>https://www.bnext.com.tw/article/73974/hota-irent-customer-data-exposed-response-security-information</a:t>
            </a:r>
            <a:endParaRPr lang="zh-TW" altLang="en-US" dirty="0">
              <a:solidFill>
                <a:schemeClr val="tx1">
                  <a:lumMod val="50000"/>
                  <a:lumOff val="50000"/>
                </a:schemeClr>
              </a:solidFill>
            </a:endParaRPr>
          </a:p>
        </p:txBody>
      </p:sp>
    </p:spTree>
    <p:extLst>
      <p:ext uri="{BB962C8B-B14F-4D97-AF65-F5344CB8AC3E}">
        <p14:creationId xmlns:p14="http://schemas.microsoft.com/office/powerpoint/2010/main" val="190951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88CA0554-8482-7AEA-2938-26418D35FEBB}"/>
              </a:ext>
            </a:extLst>
          </p:cNvPr>
          <p:cNvSpPr>
            <a:spLocks noGrp="1"/>
          </p:cNvSpPr>
          <p:nvPr>
            <p:ph type="sldNum" sz="quarter" idx="12"/>
          </p:nvPr>
        </p:nvSpPr>
        <p:spPr/>
        <p:txBody>
          <a:bodyPr/>
          <a:lstStyle/>
          <a:p>
            <a:fld id="{642CBF2A-0E0F-425A-84F5-C609722F3934}" type="slidenum">
              <a:rPr lang="zh-TW" altLang="en-US" smtClean="0"/>
              <a:t>3</a:t>
            </a:fld>
            <a:endParaRPr lang="zh-TW" altLang="en-US"/>
          </a:p>
        </p:txBody>
      </p:sp>
      <p:sp>
        <p:nvSpPr>
          <p:cNvPr id="2" name="內容版面配置區 6">
            <a:extLst>
              <a:ext uri="{FF2B5EF4-FFF2-40B4-BE49-F238E27FC236}">
                <a16:creationId xmlns:a16="http://schemas.microsoft.com/office/drawing/2014/main" id="{546D4029-FBD3-9BA2-0664-663E0C5760B6}"/>
              </a:ext>
            </a:extLst>
          </p:cNvPr>
          <p:cNvSpPr txBox="1">
            <a:spLocks/>
          </p:cNvSpPr>
          <p:nvPr/>
        </p:nvSpPr>
        <p:spPr>
          <a:xfrm>
            <a:off x="1170866" y="326151"/>
            <a:ext cx="9605654" cy="700408"/>
          </a:xfrm>
          <a:prstGeom prst="rect">
            <a:avLst/>
          </a:prstGeom>
        </p:spPr>
        <p:txBody>
          <a:bodyPr vert="horz" lIns="91440" tIns="45720" rIns="91440" bIns="45720" rtlCol="0" anchor="ctr" anchorCtr="0">
            <a:normAutofit/>
          </a:bodyPr>
          <a:lstStyle>
            <a:lvl1pPr marL="228600" indent="-228600">
              <a:lnSpc>
                <a:spcPct val="90000"/>
              </a:lnSpc>
              <a:spcBef>
                <a:spcPts val="1000"/>
              </a:spcBef>
              <a:buFont typeface="Arial" panose="020B0604020202020204" pitchFamily="34" charset="0"/>
              <a:buNone/>
              <a:defRPr sz="3600" b="1">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TW" altLang="en-US" dirty="0"/>
              <a:t>個資法第</a:t>
            </a:r>
            <a:r>
              <a:rPr lang="en-GB" altLang="zh-TW" dirty="0"/>
              <a:t>48</a:t>
            </a:r>
            <a:r>
              <a:rPr lang="zh-TW" altLang="en-US" dirty="0"/>
              <a:t>條修正</a:t>
            </a:r>
            <a:r>
              <a:rPr lang="en-US" altLang="zh-TW" dirty="0"/>
              <a:t>(112.5.16</a:t>
            </a:r>
            <a:r>
              <a:rPr lang="zh-TW" altLang="en-US" dirty="0"/>
              <a:t>立法院三讀通過</a:t>
            </a:r>
            <a:r>
              <a:rPr lang="en-US" altLang="zh-TW" dirty="0"/>
              <a:t>)</a:t>
            </a:r>
            <a:endParaRPr lang="zh-TW" altLang="en-US" dirty="0"/>
          </a:p>
        </p:txBody>
      </p:sp>
      <p:grpSp>
        <p:nvGrpSpPr>
          <p:cNvPr id="13" name="群組 12">
            <a:extLst>
              <a:ext uri="{FF2B5EF4-FFF2-40B4-BE49-F238E27FC236}">
                <a16:creationId xmlns:a16="http://schemas.microsoft.com/office/drawing/2014/main" id="{ABA8A946-CEF3-0A5A-E134-ECDD17C1A60B}"/>
              </a:ext>
            </a:extLst>
          </p:cNvPr>
          <p:cNvGrpSpPr/>
          <p:nvPr/>
        </p:nvGrpSpPr>
        <p:grpSpPr>
          <a:xfrm>
            <a:off x="407368" y="1206994"/>
            <a:ext cx="11377264" cy="5145655"/>
            <a:chOff x="479376" y="1207072"/>
            <a:chExt cx="11377264" cy="5036478"/>
          </a:xfrm>
        </p:grpSpPr>
        <p:sp>
          <p:nvSpPr>
            <p:cNvPr id="6" name="文字方塊 5">
              <a:extLst>
                <a:ext uri="{FF2B5EF4-FFF2-40B4-BE49-F238E27FC236}">
                  <a16:creationId xmlns:a16="http://schemas.microsoft.com/office/drawing/2014/main" id="{64DD7AFA-BDB0-6907-7CEA-2BF6BA96FB42}"/>
                </a:ext>
              </a:extLst>
            </p:cNvPr>
            <p:cNvSpPr txBox="1"/>
            <p:nvPr/>
          </p:nvSpPr>
          <p:spPr>
            <a:xfrm>
              <a:off x="551384" y="1207072"/>
              <a:ext cx="5688632" cy="4988263"/>
            </a:xfrm>
            <a:prstGeom prst="rect">
              <a:avLst/>
            </a:prstGeom>
            <a:noFill/>
          </p:spPr>
          <p:txBody>
            <a:bodyPr wrap="square">
              <a:spAutoFit/>
            </a:bodyPr>
            <a:lstStyle/>
            <a:p>
              <a:pPr>
                <a:lnSpc>
                  <a:spcPts val="2400"/>
                </a:lnSpc>
              </a:pPr>
              <a:r>
                <a:rPr lang="zh-TW" altLang="en-US" sz="2000" dirty="0">
                  <a:solidFill>
                    <a:schemeClr val="tx2">
                      <a:lumMod val="75000"/>
                      <a:lumOff val="25000"/>
                    </a:schemeClr>
                  </a:solidFill>
                  <a:latin typeface="Microsoft JhengHei" panose="020B0604030504040204" pitchFamily="34" charset="-120"/>
                  <a:ea typeface="Microsoft JhengHei" panose="020B0604030504040204" pitchFamily="34" charset="-120"/>
                </a:rPr>
                <a:t>個資法第</a:t>
              </a:r>
              <a:r>
                <a:rPr lang="en-GB" altLang="zh-TW" sz="2000" dirty="0">
                  <a:solidFill>
                    <a:schemeClr val="tx2">
                      <a:lumMod val="75000"/>
                      <a:lumOff val="25000"/>
                    </a:schemeClr>
                  </a:solidFill>
                  <a:latin typeface="Microsoft JhengHei" panose="020B0604030504040204" pitchFamily="34" charset="-120"/>
                  <a:ea typeface="Microsoft JhengHei" panose="020B0604030504040204" pitchFamily="34" charset="-120"/>
                </a:rPr>
                <a:t>48</a:t>
              </a:r>
              <a:r>
                <a:rPr lang="zh-TW" altLang="en-US" sz="2000" dirty="0">
                  <a:solidFill>
                    <a:schemeClr val="tx2">
                      <a:lumMod val="75000"/>
                      <a:lumOff val="25000"/>
                    </a:schemeClr>
                  </a:solidFill>
                  <a:latin typeface="Microsoft JhengHei" panose="020B0604030504040204" pitchFamily="34" charset="-120"/>
                  <a:ea typeface="Microsoft JhengHei" panose="020B0604030504040204" pitchFamily="34" charset="-120"/>
                </a:rPr>
                <a:t>條修正（</a:t>
              </a:r>
              <a:r>
                <a:rPr lang="en-US" altLang="zh-TW" sz="20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a:t>
              </a:r>
              <a:r>
                <a:rPr lang="en-US" altLang="zh-TW" sz="2000" dirty="0">
                  <a:solidFill>
                    <a:schemeClr val="tx2">
                      <a:lumMod val="75000"/>
                      <a:lumOff val="25000"/>
                    </a:schemeClr>
                  </a:solidFill>
                  <a:latin typeface="Microsoft JhengHei" panose="020B0604030504040204" pitchFamily="34" charset="-120"/>
                  <a:ea typeface="Microsoft JhengHei" panose="020B0604030504040204" pitchFamily="34" charset="-120"/>
                </a:rPr>
                <a:t>112.5.16</a:t>
              </a:r>
              <a:r>
                <a:rPr lang="zh-TW" altLang="en-US" sz="2000" dirty="0">
                  <a:solidFill>
                    <a:schemeClr val="tx2">
                      <a:lumMod val="75000"/>
                      <a:lumOff val="25000"/>
                    </a:schemeClr>
                  </a:solidFill>
                  <a:latin typeface="Microsoft JhengHei" panose="020B0604030504040204" pitchFamily="34" charset="-120"/>
                  <a:ea typeface="Microsoft JhengHei" panose="020B0604030504040204" pitchFamily="34" charset="-120"/>
                </a:rPr>
                <a:t>立法院三讀通過）</a:t>
              </a:r>
              <a:endParaRPr lang="en-US" altLang="zh-TW" sz="2000" dirty="0">
                <a:solidFill>
                  <a:schemeClr val="tx2">
                    <a:lumMod val="75000"/>
                    <a:lumOff val="25000"/>
                  </a:schemeClr>
                </a:solidFill>
                <a:latin typeface="Microsoft JhengHei" panose="020B0604030504040204" pitchFamily="34" charset="-120"/>
                <a:ea typeface="Microsoft JhengHei" panose="020B0604030504040204" pitchFamily="34" charset="-120"/>
              </a:endParaRPr>
            </a:p>
            <a:p>
              <a:pPr>
                <a:lnSpc>
                  <a:spcPts val="2400"/>
                </a:lnSpc>
                <a:spcBef>
                  <a:spcPts val="300"/>
                </a:spcBef>
              </a:pPr>
              <a:r>
                <a:rPr lang="en-US" altLang="zh-CN"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I</a:t>
              </a:r>
              <a:r>
                <a:rPr lang="en-US"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a:t>
              </a:r>
              <a:r>
                <a:rPr lang="en-US" altLang="zh-TW" sz="13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非公務機關有下列情事之一者，由中央目的事業主管機關或直轄市、</a:t>
              </a:r>
              <a:endParaRPr lang="en-US"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ts val="2400"/>
                </a:lnSpc>
                <a:spcBef>
                  <a:spcPts val="300"/>
                </a:spcBef>
              </a:pP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縣（市）政府限期改正，屆期未改正者，按次處新台幣二萬元以上</a:t>
              </a:r>
              <a:endParaRPr lang="en-US"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ts val="2400"/>
                </a:lnSpc>
                <a:spcBef>
                  <a:spcPts val="300"/>
                </a:spcBef>
              </a:pP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二十萬元以下罰鍰：</a:t>
              </a:r>
            </a:p>
            <a:p>
              <a:pPr marL="355600" lvl="0" indent="-177800">
                <a:lnSpc>
                  <a:spcPts val="2400"/>
                </a:lnSpc>
                <a:buFont typeface="+mj-ea"/>
                <a:buAutoNum type="ea1ChtPlain"/>
              </a:pPr>
              <a:r>
                <a:rPr lang="zh-TW" altLang="en-US"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違反第八條或第九條規定。</a:t>
              </a:r>
            </a:p>
            <a:p>
              <a:pPr marL="355600" lvl="0" indent="-177800">
                <a:lnSpc>
                  <a:spcPts val="2400"/>
                </a:lnSpc>
                <a:buFont typeface="+mj-ea"/>
                <a:buAutoNum type="ea1ChtPlain"/>
              </a:pPr>
              <a:r>
                <a:rPr lang="zh-TW" altLang="en-US"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違反第十條、第十一條、第十二條或第十三條規定。</a:t>
              </a:r>
            </a:p>
            <a:p>
              <a:pPr marL="355600" lvl="0" indent="-177800">
                <a:lnSpc>
                  <a:spcPts val="2400"/>
                </a:lnSpc>
                <a:buFont typeface="+mj-ea"/>
                <a:buAutoNum type="ea1ChtPlain"/>
              </a:pPr>
              <a:r>
                <a:rPr lang="zh-TW" altLang="en-US"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違反第二十條第二項或第三項規定。</a:t>
              </a:r>
            </a:p>
            <a:p>
              <a:pPr>
                <a:lnSpc>
                  <a:spcPts val="2400"/>
                </a:lnSpc>
              </a:pPr>
              <a:r>
                <a:rPr lang="en-US" altLang="zh-CN"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II</a:t>
              </a: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非公務機關</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違反第二十七條第一項或未依第二項訂定個人資料檔案</a:t>
              </a:r>
              <a:endParaRPr lang="en-US"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ts val="2400"/>
                </a:lnSpc>
              </a:pP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安全維護計畫或業務終止後個人資料處理方法</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者</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，由中央目的事業</a:t>
              </a:r>
              <a:endParaRPr lang="en-US"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ts val="2400"/>
                </a:lnSpc>
              </a:pP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主管機關或直轄市、縣（市）政府</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處新台幣二萬元以上二百萬元以</a:t>
              </a:r>
              <a:endParaRPr lang="en-US"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ts val="2400"/>
                </a:lnSpc>
              </a:pP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下罰鍰，並令其限期改正，屆期未改正者，按次處新台幣十</a:t>
              </a:r>
              <a:r>
                <a:rPr lang="zh-TW" altLang="en-US"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五</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萬元</a:t>
              </a:r>
              <a:endParaRPr lang="en-US"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ts val="2400"/>
                </a:lnSpc>
              </a:pP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以上一千</a:t>
              </a:r>
              <a:r>
                <a:rPr lang="zh-TW" altLang="en-US"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五百</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萬元以下罰鍰。</a:t>
              </a:r>
            </a:p>
            <a:p>
              <a:pPr>
                <a:lnSpc>
                  <a:spcPts val="2400"/>
                </a:lnSpc>
              </a:pPr>
              <a:r>
                <a:rPr lang="en-US" altLang="zh-CN"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III</a:t>
              </a: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非公務機關</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違反第二十七條第一項或未依第二項訂定個人資料檔案</a:t>
              </a:r>
              <a:endParaRPr lang="en-US"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ts val="2400"/>
                </a:lnSpc>
              </a:pP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安全維護計畫或業務終止後個人資料處理方法</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，其情節重大者，處</a:t>
              </a:r>
              <a:endParaRPr lang="en-US"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ts val="2400"/>
                </a:lnSpc>
              </a:pP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新台幣十</a:t>
              </a:r>
              <a:r>
                <a:rPr lang="zh-TW" altLang="en-US"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五</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萬元以上一千</a:t>
              </a:r>
              <a:r>
                <a:rPr lang="zh-TW" altLang="en-US"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五百</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萬元以下罰鍰，並令其限期改正，屆</a:t>
              </a:r>
              <a:endParaRPr lang="en-US"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ts val="2400"/>
                </a:lnSpc>
              </a:pPr>
              <a:r>
                <a:rPr lang="en-US" altLang="zh-TW" sz="14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en-US" altLang="zh-TW" sz="1400" b="1" u="sng"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a:t>
              </a:r>
              <a:r>
                <a:rPr lang="zh-TW" altLang="zh-TW" sz="1400" b="1" u="sng" kern="100" dirty="0">
                  <a:solidFill>
                    <a:schemeClr val="tx2">
                      <a:lumMod val="75000"/>
                      <a:lumOff val="2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期未改正者，按次處罰。</a:t>
              </a:r>
            </a:p>
          </p:txBody>
        </p:sp>
        <p:sp>
          <p:nvSpPr>
            <p:cNvPr id="8" name="文字方塊 7">
              <a:extLst>
                <a:ext uri="{FF2B5EF4-FFF2-40B4-BE49-F238E27FC236}">
                  <a16:creationId xmlns:a16="http://schemas.microsoft.com/office/drawing/2014/main" id="{1D2DDB5A-905E-6884-778E-6A87FB418B08}"/>
                </a:ext>
              </a:extLst>
            </p:cNvPr>
            <p:cNvSpPr txBox="1"/>
            <p:nvPr/>
          </p:nvSpPr>
          <p:spPr>
            <a:xfrm>
              <a:off x="6672064" y="1207072"/>
              <a:ext cx="5112568" cy="3540136"/>
            </a:xfrm>
            <a:prstGeom prst="rect">
              <a:avLst/>
            </a:prstGeom>
            <a:noFill/>
          </p:spPr>
          <p:txBody>
            <a:bodyPr wrap="square">
              <a:spAutoFit/>
            </a:bodyPr>
            <a:lstStyle/>
            <a:p>
              <a:r>
                <a:rPr lang="zh-TW" altLang="en-US" sz="2000" dirty="0">
                  <a:solidFill>
                    <a:schemeClr val="tx2">
                      <a:lumMod val="75000"/>
                      <a:lumOff val="25000"/>
                    </a:schemeClr>
                  </a:solidFill>
                  <a:latin typeface="Microsoft JhengHei" panose="020B0604030504040204" pitchFamily="34" charset="-120"/>
                  <a:ea typeface="Microsoft JhengHei" panose="020B0604030504040204" pitchFamily="34" charset="-120"/>
                </a:rPr>
                <a:t>個資法原第</a:t>
              </a:r>
              <a:r>
                <a:rPr lang="en-GB" altLang="zh-TW" sz="2000" dirty="0">
                  <a:solidFill>
                    <a:schemeClr val="tx2">
                      <a:lumMod val="75000"/>
                      <a:lumOff val="25000"/>
                    </a:schemeClr>
                  </a:solidFill>
                  <a:latin typeface="Microsoft JhengHei" panose="020B0604030504040204" pitchFamily="34" charset="-120"/>
                  <a:ea typeface="Microsoft JhengHei" panose="020B0604030504040204" pitchFamily="34" charset="-120"/>
                </a:rPr>
                <a:t>48</a:t>
              </a:r>
              <a:r>
                <a:rPr lang="zh-TW" altLang="en-US" sz="2000" dirty="0">
                  <a:solidFill>
                    <a:schemeClr val="tx2">
                      <a:lumMod val="75000"/>
                      <a:lumOff val="25000"/>
                    </a:schemeClr>
                  </a:solidFill>
                  <a:latin typeface="Microsoft JhengHei" panose="020B0604030504040204" pitchFamily="34" charset="-120"/>
                  <a:ea typeface="Microsoft JhengHei" panose="020B0604030504040204" pitchFamily="34" charset="-120"/>
                </a:rPr>
                <a:t>條</a:t>
              </a:r>
            </a:p>
            <a:p>
              <a:endParaRPr lang="en-US" altLang="zh-TW" sz="12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ts val="3000"/>
                </a:lnSpc>
              </a:pPr>
              <a:r>
                <a:rPr lang="zh-TW" altLang="en-US" sz="15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非公務機關有下列情事之一者，由中央目的事業主管機關或直轄市、縣（市）政府限期改正，屆期未改正者，按次處新臺幣二萬元以上二十萬元以下罰鍰：</a:t>
              </a:r>
            </a:p>
            <a:p>
              <a:pPr>
                <a:lnSpc>
                  <a:spcPts val="3000"/>
                </a:lnSpc>
              </a:pPr>
              <a:r>
                <a:rPr lang="zh-TW" altLang="en-US" sz="15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一、違反第八條或第九條規定。</a:t>
              </a:r>
            </a:p>
            <a:p>
              <a:pPr>
                <a:lnSpc>
                  <a:spcPts val="3000"/>
                </a:lnSpc>
              </a:pPr>
              <a:r>
                <a:rPr lang="zh-TW" altLang="en-US" sz="15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二、違反第十條、第十一條、第十二條或第十三條規定。</a:t>
              </a:r>
            </a:p>
            <a:p>
              <a:pPr>
                <a:lnSpc>
                  <a:spcPts val="3000"/>
                </a:lnSpc>
              </a:pPr>
              <a:r>
                <a:rPr lang="zh-TW" altLang="en-US" sz="15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三、違反第二十條第二項或第三項規定。</a:t>
              </a:r>
            </a:p>
            <a:p>
              <a:pPr marL="360000" indent="-360000">
                <a:lnSpc>
                  <a:spcPts val="3000"/>
                </a:lnSpc>
              </a:pPr>
              <a:r>
                <a:rPr lang="zh-TW" altLang="en-US" sz="1500" b="1" u="sng"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四、</a:t>
              </a:r>
              <a:r>
                <a:rPr lang="zh-TW" altLang="en-US" sz="1500" b="1" kern="100" dirty="0">
                  <a:solidFill>
                    <a:schemeClr val="tx2">
                      <a:lumMod val="75000"/>
                      <a:lumOff val="2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違反第二十七條第一項或未依第二項訂定個人資料檔案安全維護計畫或業務終止後個人資料處理方法。</a:t>
              </a:r>
            </a:p>
          </p:txBody>
        </p:sp>
        <p:sp>
          <p:nvSpPr>
            <p:cNvPr id="11" name="矩形 10">
              <a:extLst>
                <a:ext uri="{FF2B5EF4-FFF2-40B4-BE49-F238E27FC236}">
                  <a16:creationId xmlns:a16="http://schemas.microsoft.com/office/drawing/2014/main" id="{DD9DB034-9DB9-D1C1-F5C7-8FD7819E3EC6}"/>
                </a:ext>
              </a:extLst>
            </p:cNvPr>
            <p:cNvSpPr/>
            <p:nvPr/>
          </p:nvSpPr>
          <p:spPr>
            <a:xfrm>
              <a:off x="479376" y="1210697"/>
              <a:ext cx="5904656" cy="5032853"/>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681AC14F-85B2-FA06-EC1A-D06416132EB6}"/>
                </a:ext>
              </a:extLst>
            </p:cNvPr>
            <p:cNvSpPr/>
            <p:nvPr/>
          </p:nvSpPr>
          <p:spPr>
            <a:xfrm>
              <a:off x="6528048" y="1210696"/>
              <a:ext cx="5328592" cy="5032853"/>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 name="文字方塊 4">
            <a:extLst>
              <a:ext uri="{FF2B5EF4-FFF2-40B4-BE49-F238E27FC236}">
                <a16:creationId xmlns:a16="http://schemas.microsoft.com/office/drawing/2014/main" id="{3538C5AC-0A65-A6C2-18B8-4F9BDD902E49}"/>
              </a:ext>
            </a:extLst>
          </p:cNvPr>
          <p:cNvSpPr txBox="1"/>
          <p:nvPr/>
        </p:nvSpPr>
        <p:spPr>
          <a:xfrm>
            <a:off x="3379912" y="6400412"/>
            <a:ext cx="8160130" cy="276999"/>
          </a:xfrm>
          <a:prstGeom prst="rect">
            <a:avLst/>
          </a:prstGeom>
          <a:noFill/>
        </p:spPr>
        <p:txBody>
          <a:bodyPr wrap="square">
            <a:spAutoFit/>
          </a:bodyPr>
          <a:lstStyle/>
          <a:p>
            <a:r>
              <a:rPr lang="zh-TW" altLang="en-US" sz="1200" dirty="0">
                <a:solidFill>
                  <a:schemeClr val="tx1">
                    <a:lumMod val="50000"/>
                    <a:lumOff val="50000"/>
                  </a:schemeClr>
                </a:solidFill>
              </a:rPr>
              <a:t>https://lis.ly.gov.tw/lylgmeetc/dispprog?48:0030BF34000401010000000000000C800100003D000000000:0039832:lgmeetkm</a:t>
            </a:r>
          </a:p>
        </p:txBody>
      </p:sp>
    </p:spTree>
    <p:extLst>
      <p:ext uri="{BB962C8B-B14F-4D97-AF65-F5344CB8AC3E}">
        <p14:creationId xmlns:p14="http://schemas.microsoft.com/office/powerpoint/2010/main" val="271066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FF843A06-8211-EF95-26C9-62016AE9DBEC}"/>
              </a:ext>
            </a:extLst>
          </p:cNvPr>
          <p:cNvSpPr/>
          <p:nvPr/>
        </p:nvSpPr>
        <p:spPr>
          <a:xfrm>
            <a:off x="299356" y="1459805"/>
            <a:ext cx="11593288" cy="4536505"/>
          </a:xfrm>
          <a:prstGeom prst="roundRect">
            <a:avLst/>
          </a:prstGeom>
          <a:solidFill>
            <a:srgbClr val="C2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a:extLst>
              <a:ext uri="{FF2B5EF4-FFF2-40B4-BE49-F238E27FC236}">
                <a16:creationId xmlns:a16="http://schemas.microsoft.com/office/drawing/2014/main" id="{88CA0554-8482-7AEA-2938-26418D35FEBB}"/>
              </a:ext>
            </a:extLst>
          </p:cNvPr>
          <p:cNvSpPr>
            <a:spLocks noGrp="1"/>
          </p:cNvSpPr>
          <p:nvPr>
            <p:ph type="sldNum" sz="quarter" idx="12"/>
          </p:nvPr>
        </p:nvSpPr>
        <p:spPr/>
        <p:txBody>
          <a:bodyPr/>
          <a:lstStyle/>
          <a:p>
            <a:fld id="{642CBF2A-0E0F-425A-84F5-C609722F3934}" type="slidenum">
              <a:rPr lang="zh-TW" altLang="en-US" smtClean="0"/>
              <a:t>4</a:t>
            </a:fld>
            <a:endParaRPr lang="zh-TW" altLang="en-US"/>
          </a:p>
        </p:txBody>
      </p:sp>
      <p:sp>
        <p:nvSpPr>
          <p:cNvPr id="7" name="內容版面配置區 6">
            <a:extLst>
              <a:ext uri="{FF2B5EF4-FFF2-40B4-BE49-F238E27FC236}">
                <a16:creationId xmlns:a16="http://schemas.microsoft.com/office/drawing/2014/main" id="{DCA1DAC2-570C-3664-5143-A9F6678F553F}"/>
              </a:ext>
            </a:extLst>
          </p:cNvPr>
          <p:cNvSpPr>
            <a:spLocks noGrp="1"/>
          </p:cNvSpPr>
          <p:nvPr>
            <p:ph sz="quarter" idx="11"/>
          </p:nvPr>
        </p:nvSpPr>
        <p:spPr>
          <a:xfrm>
            <a:off x="1170866" y="326151"/>
            <a:ext cx="9605654" cy="700408"/>
          </a:xfrm>
        </p:spPr>
        <p:txBody>
          <a:bodyPr vert="horz" lIns="91440" tIns="45720" rIns="91440" bIns="45720" rtlCol="0" anchor="ctr" anchorCtr="0">
            <a:normAutofit/>
          </a:bodyPr>
          <a:lstStyle/>
          <a:p>
            <a:r>
              <a:rPr lang="zh-TW" altLang="en-US" sz="36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個資法增訂第</a:t>
            </a:r>
            <a:r>
              <a:rPr lang="en-GB" altLang="zh-TW" sz="36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1-1</a:t>
            </a:r>
            <a:r>
              <a:rPr lang="zh-TW" altLang="en-US" sz="36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條</a:t>
            </a:r>
            <a:r>
              <a:rPr lang="en-US" altLang="zh-TW" sz="36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(112.5.16</a:t>
            </a:r>
            <a:r>
              <a:rPr lang="zh-TW" altLang="en-US" sz="36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立法院三讀通過</a:t>
            </a:r>
            <a:r>
              <a:rPr lang="en-US" altLang="zh-TW" sz="36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t>
            </a:r>
            <a:endParaRPr lang="zh-TW" altLang="en-US" sz="36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11" name="手繪多邊形: 圖案 6">
            <a:extLst>
              <a:ext uri="{FF2B5EF4-FFF2-40B4-BE49-F238E27FC236}">
                <a16:creationId xmlns:a16="http://schemas.microsoft.com/office/drawing/2014/main" id="{110288BD-D82D-1F3B-CF0E-CC6378462C21}"/>
              </a:ext>
            </a:extLst>
          </p:cNvPr>
          <p:cNvSpPr/>
          <p:nvPr/>
        </p:nvSpPr>
        <p:spPr>
          <a:xfrm>
            <a:off x="623392" y="1268760"/>
            <a:ext cx="11153260" cy="4655543"/>
          </a:xfrm>
          <a:custGeom>
            <a:avLst/>
            <a:gdLst>
              <a:gd name="connsiteX0" fmla="*/ 0 w 11361304"/>
              <a:gd name="connsiteY0" fmla="*/ 175699 h 1054170"/>
              <a:gd name="connsiteX1" fmla="*/ 175699 w 11361304"/>
              <a:gd name="connsiteY1" fmla="*/ 0 h 1054170"/>
              <a:gd name="connsiteX2" fmla="*/ 11185605 w 11361304"/>
              <a:gd name="connsiteY2" fmla="*/ 0 h 1054170"/>
              <a:gd name="connsiteX3" fmla="*/ 11361304 w 11361304"/>
              <a:gd name="connsiteY3" fmla="*/ 175699 h 1054170"/>
              <a:gd name="connsiteX4" fmla="*/ 11361304 w 11361304"/>
              <a:gd name="connsiteY4" fmla="*/ 878471 h 1054170"/>
              <a:gd name="connsiteX5" fmla="*/ 11185605 w 11361304"/>
              <a:gd name="connsiteY5" fmla="*/ 1054170 h 1054170"/>
              <a:gd name="connsiteX6" fmla="*/ 175699 w 11361304"/>
              <a:gd name="connsiteY6" fmla="*/ 1054170 h 1054170"/>
              <a:gd name="connsiteX7" fmla="*/ 0 w 11361304"/>
              <a:gd name="connsiteY7" fmla="*/ 878471 h 1054170"/>
              <a:gd name="connsiteX8" fmla="*/ 0 w 11361304"/>
              <a:gd name="connsiteY8" fmla="*/ 175699 h 105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304" h="1054170">
                <a:moveTo>
                  <a:pt x="0" y="175699"/>
                </a:moveTo>
                <a:cubicBezTo>
                  <a:pt x="0" y="78663"/>
                  <a:pt x="78663" y="0"/>
                  <a:pt x="175699" y="0"/>
                </a:cubicBezTo>
                <a:lnTo>
                  <a:pt x="11185605" y="0"/>
                </a:lnTo>
                <a:cubicBezTo>
                  <a:pt x="11282641" y="0"/>
                  <a:pt x="11361304" y="78663"/>
                  <a:pt x="11361304" y="175699"/>
                </a:cubicBezTo>
                <a:lnTo>
                  <a:pt x="11361304" y="878471"/>
                </a:lnTo>
                <a:cubicBezTo>
                  <a:pt x="11361304" y="975507"/>
                  <a:pt x="11282641" y="1054170"/>
                  <a:pt x="11185605" y="1054170"/>
                </a:cubicBezTo>
                <a:lnTo>
                  <a:pt x="175699" y="1054170"/>
                </a:lnTo>
                <a:cubicBezTo>
                  <a:pt x="78663" y="1054170"/>
                  <a:pt x="0" y="975507"/>
                  <a:pt x="0" y="878471"/>
                </a:cubicBezTo>
                <a:lnTo>
                  <a:pt x="0" y="17569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00" tIns="181000" rIns="181000" bIns="181000" numCol="1" spcCol="1270" anchor="ctr" anchorCtr="0">
            <a:noAutofit/>
          </a:bodyPr>
          <a:lstStyle/>
          <a:p>
            <a:pPr lvl="0" algn="just">
              <a:lnSpc>
                <a:spcPts val="7000"/>
              </a:lnSpc>
            </a:pPr>
            <a:r>
              <a:rPr lang="zh-TW" altLang="en-US" sz="3000" b="1" dirty="0">
                <a:latin typeface="微軟正黑體" panose="020B0604030504040204" pitchFamily="34" charset="-120"/>
                <a:ea typeface="微軟正黑體" panose="020B0604030504040204" pitchFamily="34" charset="-120"/>
              </a:rPr>
              <a:t>第一條之一   </a:t>
            </a:r>
            <a:endParaRPr lang="en-US" altLang="zh-TW" sz="3000" b="1" dirty="0">
              <a:latin typeface="微軟正黑體" panose="020B0604030504040204" pitchFamily="34" charset="-120"/>
              <a:ea typeface="微軟正黑體" panose="020B0604030504040204" pitchFamily="34" charset="-120"/>
            </a:endParaRPr>
          </a:p>
          <a:p>
            <a:pPr lvl="0" algn="just">
              <a:lnSpc>
                <a:spcPts val="7000"/>
              </a:lnSpc>
            </a:pPr>
            <a:r>
              <a:rPr lang="en-US" altLang="zh-TW" sz="3000" b="1" dirty="0">
                <a:latin typeface="微軟正黑體" panose="020B0604030504040204" pitchFamily="34" charset="-120"/>
                <a:ea typeface="微軟正黑體" panose="020B0604030504040204" pitchFamily="34" charset="-120"/>
              </a:rPr>
              <a:t>I .</a:t>
            </a:r>
            <a:r>
              <a:rPr lang="zh-TW" altLang="en-US" sz="3000" b="1" dirty="0">
                <a:latin typeface="微軟正黑體" panose="020B0604030504040204" pitchFamily="34" charset="-120"/>
                <a:ea typeface="微軟正黑體" panose="020B0604030504040204" pitchFamily="34" charset="-120"/>
              </a:rPr>
              <a:t>本法之主管機關為個人資料保護委員會。</a:t>
            </a:r>
            <a:endParaRPr lang="en-US" altLang="zh-TW" sz="3000" b="1" dirty="0">
              <a:latin typeface="微軟正黑體" panose="020B0604030504040204" pitchFamily="34" charset="-120"/>
              <a:ea typeface="微軟正黑體" panose="020B0604030504040204" pitchFamily="34" charset="-120"/>
            </a:endParaRPr>
          </a:p>
          <a:p>
            <a:pPr lvl="0" algn="just">
              <a:lnSpc>
                <a:spcPts val="7000"/>
              </a:lnSpc>
            </a:pPr>
            <a:r>
              <a:rPr lang="en-US" altLang="zh-TW" sz="3000" b="1" dirty="0">
                <a:latin typeface="微軟正黑體" panose="020B0604030504040204" pitchFamily="34" charset="-120"/>
                <a:ea typeface="微軟正黑體" panose="020B0604030504040204" pitchFamily="34" charset="-120"/>
              </a:rPr>
              <a:t>II .</a:t>
            </a:r>
            <a:r>
              <a:rPr lang="zh-TW" altLang="en-US" sz="3000" b="1" dirty="0">
                <a:latin typeface="微軟正黑體" panose="020B0604030504040204" pitchFamily="34" charset="-120"/>
                <a:ea typeface="微軟正黑體" panose="020B0604030504040204" pitchFamily="34" charset="-120"/>
              </a:rPr>
              <a:t>自個人資料保護委員會成立之日起，本法所列屬中央目的事業</a:t>
            </a:r>
            <a:endParaRPr lang="en-US" altLang="zh-TW" sz="3000" b="1" dirty="0">
              <a:latin typeface="微軟正黑體" panose="020B0604030504040204" pitchFamily="34" charset="-120"/>
              <a:ea typeface="微軟正黑體" panose="020B0604030504040204" pitchFamily="34" charset="-120"/>
            </a:endParaRPr>
          </a:p>
          <a:p>
            <a:pPr lvl="0" algn="just">
              <a:lnSpc>
                <a:spcPts val="7000"/>
              </a:lnSpc>
            </a:pPr>
            <a:r>
              <a:rPr lang="zh-TW" altLang="en-US" sz="3000" b="1" dirty="0">
                <a:latin typeface="微軟正黑體" panose="020B0604030504040204" pitchFamily="34" charset="-120"/>
                <a:ea typeface="微軟正黑體" panose="020B0604030504040204" pitchFamily="34" charset="-120"/>
              </a:rPr>
              <a:t>     主管機關、直轄市、縣（市）政府及第五十三條、第五十五條</a:t>
            </a:r>
            <a:endParaRPr lang="en-US" altLang="zh-TW" sz="3000" b="1" dirty="0">
              <a:latin typeface="微軟正黑體" panose="020B0604030504040204" pitchFamily="34" charset="-120"/>
              <a:ea typeface="微軟正黑體" panose="020B0604030504040204" pitchFamily="34" charset="-120"/>
            </a:endParaRPr>
          </a:p>
          <a:p>
            <a:pPr lvl="0" algn="just">
              <a:lnSpc>
                <a:spcPts val="7000"/>
              </a:lnSpc>
            </a:pPr>
            <a:r>
              <a:rPr lang="zh-TW" altLang="en-US" sz="3000" b="1" dirty="0">
                <a:latin typeface="微軟正黑體" panose="020B0604030504040204" pitchFamily="34" charset="-120"/>
                <a:ea typeface="微軟正黑體" panose="020B0604030504040204" pitchFamily="34" charset="-120"/>
              </a:rPr>
              <a:t>     所列機關之權責事項，由該會管轄。</a:t>
            </a:r>
            <a:endParaRPr lang="en-US" altLang="zh-TW" sz="3000" b="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1C05180A-3C7E-922B-4599-32315C603C0B}"/>
              </a:ext>
            </a:extLst>
          </p:cNvPr>
          <p:cNvSpPr txBox="1"/>
          <p:nvPr/>
        </p:nvSpPr>
        <p:spPr>
          <a:xfrm>
            <a:off x="3575720" y="6363171"/>
            <a:ext cx="8128924" cy="276999"/>
          </a:xfrm>
          <a:prstGeom prst="rect">
            <a:avLst/>
          </a:prstGeom>
          <a:noFill/>
        </p:spPr>
        <p:txBody>
          <a:bodyPr wrap="square" rtlCol="0">
            <a:spAutoFit/>
          </a:bodyPr>
          <a:lstStyle/>
          <a:p>
            <a:r>
              <a:rPr kumimoji="1" lang="en-GB" altLang="zh-TW" sz="1200" dirty="0">
                <a:solidFill>
                  <a:schemeClr val="tx1">
                    <a:lumMod val="50000"/>
                    <a:lumOff val="50000"/>
                  </a:schemeClr>
                </a:solidFill>
              </a:rPr>
              <a:t>https://</a:t>
            </a:r>
            <a:r>
              <a:rPr kumimoji="1" lang="en-GB" altLang="zh-TW" sz="1200" dirty="0" err="1">
                <a:solidFill>
                  <a:schemeClr val="tx1">
                    <a:lumMod val="50000"/>
                    <a:lumOff val="50000"/>
                  </a:schemeClr>
                </a:solidFill>
              </a:rPr>
              <a:t>lis.ly.gov.tw</a:t>
            </a:r>
            <a:r>
              <a:rPr kumimoji="1" lang="en-GB" altLang="zh-TW" sz="1200" dirty="0">
                <a:solidFill>
                  <a:schemeClr val="tx1">
                    <a:lumMod val="50000"/>
                    <a:lumOff val="50000"/>
                  </a:schemeClr>
                </a:solidFill>
              </a:rPr>
              <a:t>/</a:t>
            </a:r>
            <a:r>
              <a:rPr kumimoji="1" lang="en-GB" altLang="zh-TW" sz="1200" dirty="0" err="1">
                <a:solidFill>
                  <a:schemeClr val="tx1">
                    <a:lumMod val="50000"/>
                    <a:lumOff val="50000"/>
                  </a:schemeClr>
                </a:solidFill>
              </a:rPr>
              <a:t>lylgmeetc</a:t>
            </a:r>
            <a:r>
              <a:rPr kumimoji="1" lang="en-GB" altLang="zh-TW" sz="1200" dirty="0">
                <a:solidFill>
                  <a:schemeClr val="tx1">
                    <a:lumMod val="50000"/>
                    <a:lumOff val="50000"/>
                  </a:schemeClr>
                </a:solidFill>
              </a:rPr>
              <a:t>/dispprog?48:0030BF34000401010000000000000C800100003D000000000:0039832:lgmeetkm</a:t>
            </a:r>
            <a:endParaRPr kumimoji="1" lang="zh-TW" altLang="en-US" sz="1200" dirty="0">
              <a:solidFill>
                <a:schemeClr val="tx1">
                  <a:lumMod val="50000"/>
                  <a:lumOff val="50000"/>
                </a:schemeClr>
              </a:solidFill>
            </a:endParaRPr>
          </a:p>
        </p:txBody>
      </p:sp>
    </p:spTree>
    <p:extLst>
      <p:ext uri="{BB962C8B-B14F-4D97-AF65-F5344CB8AC3E}">
        <p14:creationId xmlns:p14="http://schemas.microsoft.com/office/powerpoint/2010/main" val="33979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1B81C2F-4E45-44A8-901A-DD8D1FA5C1FE}"/>
              </a:ext>
            </a:extLst>
          </p:cNvPr>
          <p:cNvSpPr>
            <a:spLocks noGrp="1"/>
          </p:cNvSpPr>
          <p:nvPr>
            <p:ph sz="quarter" idx="11"/>
          </p:nvPr>
        </p:nvSpPr>
        <p:spPr>
          <a:xfrm>
            <a:off x="1170866" y="326151"/>
            <a:ext cx="9749670" cy="700408"/>
          </a:xfrm>
        </p:spPr>
        <p:txBody>
          <a:bodyPr>
            <a:normAutofit/>
          </a:bodyPr>
          <a:lstStyle/>
          <a:p>
            <a:r>
              <a:rPr lang="zh-CN" altLang="en-US" sz="37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第一件</a:t>
            </a:r>
            <a:r>
              <a:rPr lang="zh-TW" altLang="x-none" sz="37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個資法</a:t>
            </a:r>
            <a:r>
              <a:rPr lang="zh-TW" altLang="en-US" sz="37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合憲性訴訟</a:t>
            </a:r>
          </a:p>
        </p:txBody>
      </p:sp>
      <p:sp>
        <p:nvSpPr>
          <p:cNvPr id="3" name="投影片編號版面配置區 2">
            <a:extLst>
              <a:ext uri="{FF2B5EF4-FFF2-40B4-BE49-F238E27FC236}">
                <a16:creationId xmlns:a16="http://schemas.microsoft.com/office/drawing/2014/main" id="{9CCC5666-3391-428C-8BF8-6A80214C301F}"/>
              </a:ext>
            </a:extLst>
          </p:cNvPr>
          <p:cNvSpPr>
            <a:spLocks noGrp="1"/>
          </p:cNvSpPr>
          <p:nvPr>
            <p:ph type="sldNum" sz="quarter" idx="12"/>
          </p:nvPr>
        </p:nvSpPr>
        <p:spPr/>
        <p:txBody>
          <a:bodyPr/>
          <a:lstStyle/>
          <a:p>
            <a:fld id="{642CBF2A-0E0F-425A-84F5-C609722F3934}" type="slidenum">
              <a:rPr lang="zh-TW" altLang="en-US" smtClean="0"/>
              <a:t>5</a:t>
            </a:fld>
            <a:endParaRPr lang="zh-TW" altLang="en-US"/>
          </a:p>
        </p:txBody>
      </p:sp>
      <p:pic>
        <p:nvPicPr>
          <p:cNvPr id="7" name="Picture 6">
            <a:extLst>
              <a:ext uri="{FF2B5EF4-FFF2-40B4-BE49-F238E27FC236}">
                <a16:creationId xmlns:a16="http://schemas.microsoft.com/office/drawing/2014/main" id="{4A5A91B3-471A-296D-D372-8878F8AC092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23392" y="1026559"/>
            <a:ext cx="4631057" cy="5253116"/>
          </a:xfrm>
          <a:prstGeom prst="rect">
            <a:avLst/>
          </a:prstGeom>
          <a:ln>
            <a:solidFill>
              <a:srgbClr val="D8C9B5"/>
            </a:solidFill>
          </a:ln>
          <a:effectLst>
            <a:glow rad="63500">
              <a:schemeClr val="accent5">
                <a:satMod val="175000"/>
                <a:alpha val="40000"/>
              </a:schemeClr>
            </a:glow>
          </a:effectLst>
        </p:spPr>
      </p:pic>
      <p:pic>
        <p:nvPicPr>
          <p:cNvPr id="8" name="Picture 7">
            <a:extLst>
              <a:ext uri="{FF2B5EF4-FFF2-40B4-BE49-F238E27FC236}">
                <a16:creationId xmlns:a16="http://schemas.microsoft.com/office/drawing/2014/main" id="{F43D37DE-A991-1834-F298-100747AF206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375920" y="984371"/>
            <a:ext cx="6583905" cy="5306754"/>
          </a:xfrm>
          <a:prstGeom prst="rect">
            <a:avLst/>
          </a:prstGeom>
          <a:ln>
            <a:solidFill>
              <a:srgbClr val="D8C9B5"/>
            </a:solidFill>
          </a:ln>
          <a:effectLst>
            <a:glow rad="63500">
              <a:schemeClr val="accent4">
                <a:satMod val="175000"/>
                <a:alpha val="40000"/>
              </a:schemeClr>
            </a:glow>
          </a:effectLst>
        </p:spPr>
      </p:pic>
      <p:sp>
        <p:nvSpPr>
          <p:cNvPr id="6" name="文字方塊 11">
            <a:extLst>
              <a:ext uri="{FF2B5EF4-FFF2-40B4-BE49-F238E27FC236}">
                <a16:creationId xmlns:a16="http://schemas.microsoft.com/office/drawing/2014/main" id="{09E91E15-2B52-019C-3F19-120938B58FF8}"/>
              </a:ext>
            </a:extLst>
          </p:cNvPr>
          <p:cNvSpPr txBox="1"/>
          <p:nvPr/>
        </p:nvSpPr>
        <p:spPr>
          <a:xfrm>
            <a:off x="6312024" y="6312119"/>
            <a:ext cx="4960502" cy="536942"/>
          </a:xfrm>
          <a:prstGeom prst="rect">
            <a:avLst/>
          </a:prstGeom>
          <a:noFill/>
        </p:spPr>
        <p:txBody>
          <a:bodyPr wrap="square" rtlCol="0">
            <a:spAutoFit/>
          </a:bodyPr>
          <a:lstStyle>
            <a:defPPr>
              <a:defRPr lang="zh-TW"/>
            </a:defPPr>
            <a:lvl1pPr>
              <a:lnSpc>
                <a:spcPts val="1800"/>
              </a:lnSpc>
              <a:defRPr sz="1200">
                <a:solidFill>
                  <a:schemeClr val="tx2">
                    <a:lumMod val="65000"/>
                    <a:lumOff val="35000"/>
                  </a:schemeClr>
                </a:solidFill>
              </a:defRPr>
            </a:lvl1pPr>
          </a:lstStyle>
          <a:p>
            <a:r>
              <a:rPr lang="en-US" altLang="zh-TW" dirty="0"/>
              <a:t>https://www.chinatimes.com/newspapers/20220427000411-260114?chdtv</a:t>
            </a:r>
          </a:p>
          <a:p>
            <a:r>
              <a:rPr lang="en-US" altLang="zh-TW" dirty="0"/>
              <a:t>https://cons.judicial.gov.tw/docdata.aspx?fid=75&amp;id=340720</a:t>
            </a:r>
          </a:p>
        </p:txBody>
      </p:sp>
    </p:spTree>
    <p:extLst>
      <p:ext uri="{BB962C8B-B14F-4D97-AF65-F5344CB8AC3E}">
        <p14:creationId xmlns:p14="http://schemas.microsoft.com/office/powerpoint/2010/main" val="299750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2F7B9D5D-F9BB-DAA5-BB12-194FA6BB2686}"/>
              </a:ext>
            </a:extLst>
          </p:cNvPr>
          <p:cNvSpPr>
            <a:spLocks noGrp="1"/>
          </p:cNvSpPr>
          <p:nvPr>
            <p:ph type="sldNum" sz="quarter" idx="12"/>
          </p:nvPr>
        </p:nvSpPr>
        <p:spPr/>
        <p:txBody>
          <a:bodyPr/>
          <a:lstStyle/>
          <a:p>
            <a:fld id="{642CBF2A-0E0F-425A-84F5-C609722F3934}" type="slidenum">
              <a:rPr lang="zh-TW" altLang="en-US" smtClean="0"/>
              <a:t>6</a:t>
            </a:fld>
            <a:endParaRPr lang="zh-TW" altLang="en-US"/>
          </a:p>
        </p:txBody>
      </p:sp>
      <p:sp>
        <p:nvSpPr>
          <p:cNvPr id="6" name="內容版面配置區 1">
            <a:extLst>
              <a:ext uri="{FF2B5EF4-FFF2-40B4-BE49-F238E27FC236}">
                <a16:creationId xmlns:a16="http://schemas.microsoft.com/office/drawing/2014/main" id="{483799EA-C145-A432-DE10-9DBE3A27C890}"/>
              </a:ext>
            </a:extLst>
          </p:cNvPr>
          <p:cNvSpPr>
            <a:spLocks noGrp="1"/>
          </p:cNvSpPr>
          <p:nvPr>
            <p:ph sz="quarter" idx="11"/>
          </p:nvPr>
        </p:nvSpPr>
        <p:spPr>
          <a:xfrm>
            <a:off x="1171575" y="325438"/>
            <a:ext cx="7732737" cy="701675"/>
          </a:xfrm>
        </p:spPr>
        <p:txBody>
          <a:bodyPr>
            <a:normAutofit/>
          </a:bodyPr>
          <a:lstStyle/>
          <a:p>
            <a:r>
              <a:rPr lang="zh-TW" altLang="en-US" sz="3700" b="1" dirty="0">
                <a:solidFill>
                  <a:schemeClr val="accent1">
                    <a:lumMod val="50000"/>
                  </a:schemeClr>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行政院會通過打詐三法 杜絕詐騙</a:t>
            </a:r>
          </a:p>
        </p:txBody>
      </p:sp>
      <p:pic>
        <p:nvPicPr>
          <p:cNvPr id="12" name="圖片 11" descr="一張含有 文字, 螢幕擷取畫面, 人員, 男人 的圖片&#10;&#10;自動產生的描述">
            <a:extLst>
              <a:ext uri="{FF2B5EF4-FFF2-40B4-BE49-F238E27FC236}">
                <a16:creationId xmlns:a16="http://schemas.microsoft.com/office/drawing/2014/main" id="{1319A526-3353-4E53-474E-9E3A5456DFF5}"/>
              </a:ext>
            </a:extLst>
          </p:cNvPr>
          <p:cNvPicPr>
            <a:picLocks noChangeAspect="1"/>
          </p:cNvPicPr>
          <p:nvPr/>
        </p:nvPicPr>
        <p:blipFill rotWithShape="1">
          <a:blip r:embed="rId2">
            <a:extLst>
              <a:ext uri="{28A0092B-C50C-407E-A947-70E740481C1C}">
                <a14:useLocalDpi xmlns:a14="http://schemas.microsoft.com/office/drawing/2010/main" val="0"/>
              </a:ext>
            </a:extLst>
          </a:blip>
          <a:srcRect l="23171" t="10762" r="26035" b="8027"/>
          <a:stretch/>
        </p:blipFill>
        <p:spPr>
          <a:xfrm>
            <a:off x="2351583" y="928813"/>
            <a:ext cx="6912769" cy="6028579"/>
          </a:xfrm>
          <a:prstGeom prst="rect">
            <a:avLst/>
          </a:prstGeom>
        </p:spPr>
      </p:pic>
      <p:sp>
        <p:nvSpPr>
          <p:cNvPr id="14" name="文字方塊 13">
            <a:extLst>
              <a:ext uri="{FF2B5EF4-FFF2-40B4-BE49-F238E27FC236}">
                <a16:creationId xmlns:a16="http://schemas.microsoft.com/office/drawing/2014/main" id="{7ADF4227-0411-8FF8-61B3-78E0ED778C8D}"/>
              </a:ext>
            </a:extLst>
          </p:cNvPr>
          <p:cNvSpPr txBox="1"/>
          <p:nvPr/>
        </p:nvSpPr>
        <p:spPr>
          <a:xfrm>
            <a:off x="8807900" y="5923515"/>
            <a:ext cx="2616692" cy="306109"/>
          </a:xfrm>
          <a:prstGeom prst="rect">
            <a:avLst/>
          </a:prstGeom>
          <a:noFill/>
        </p:spPr>
        <p:txBody>
          <a:bodyPr wrap="square" rtlCol="0">
            <a:spAutoFit/>
          </a:bodyPr>
          <a:lstStyle>
            <a:defPPr>
              <a:defRPr lang="zh-TW"/>
            </a:defPPr>
            <a:lvl1pPr>
              <a:lnSpc>
                <a:spcPts val="1800"/>
              </a:lnSpc>
              <a:defRPr sz="1200">
                <a:solidFill>
                  <a:schemeClr val="tx2">
                    <a:lumMod val="65000"/>
                    <a:lumOff val="35000"/>
                  </a:schemeClr>
                </a:solidFill>
              </a:defRPr>
            </a:lvl1pPr>
          </a:lstStyle>
          <a:p>
            <a:r>
              <a:rPr lang="zh-TW" altLang="en-US" dirty="0"/>
              <a:t>https://news.pts.org.tw/article/632005</a:t>
            </a:r>
          </a:p>
        </p:txBody>
      </p:sp>
    </p:spTree>
    <p:extLst>
      <p:ext uri="{BB962C8B-B14F-4D97-AF65-F5344CB8AC3E}">
        <p14:creationId xmlns:p14="http://schemas.microsoft.com/office/powerpoint/2010/main" val="89563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03DB6746-894C-4C47-B49D-48D635BDC8BB}"/>
              </a:ext>
            </a:extLst>
          </p:cNvPr>
          <p:cNvSpPr>
            <a:spLocks noGrp="1"/>
          </p:cNvSpPr>
          <p:nvPr>
            <p:ph type="sldNum" sz="quarter" idx="12"/>
          </p:nvPr>
        </p:nvSpPr>
        <p:spPr/>
        <p:txBody>
          <a:bodyPr/>
          <a:lstStyle/>
          <a:p>
            <a:fld id="{642CBF2A-0E0F-425A-84F5-C609722F3934}" type="slidenum">
              <a:rPr lang="zh-TW" altLang="en-US" smtClean="0"/>
              <a:t>7</a:t>
            </a:fld>
            <a:endParaRPr lang="zh-TW" altLang="en-US"/>
          </a:p>
        </p:txBody>
      </p:sp>
      <p:sp>
        <p:nvSpPr>
          <p:cNvPr id="6" name="文字方塊 5">
            <a:extLst>
              <a:ext uri="{FF2B5EF4-FFF2-40B4-BE49-F238E27FC236}">
                <a16:creationId xmlns:a16="http://schemas.microsoft.com/office/drawing/2014/main" id="{FA34E9A6-FC38-42F7-B733-FFCC014BCF06}"/>
              </a:ext>
            </a:extLst>
          </p:cNvPr>
          <p:cNvSpPr txBox="1"/>
          <p:nvPr/>
        </p:nvSpPr>
        <p:spPr>
          <a:xfrm>
            <a:off x="2783632" y="2050107"/>
            <a:ext cx="6462712"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6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謝謝聆聽</a:t>
            </a:r>
            <a:endParaRPr kumimoji="0" lang="en-US" altLang="zh-TW" sz="6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THANKS FOR YOUR ATTENTION</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7" name="直線接點 6">
            <a:extLst>
              <a:ext uri="{FF2B5EF4-FFF2-40B4-BE49-F238E27FC236}">
                <a16:creationId xmlns:a16="http://schemas.microsoft.com/office/drawing/2014/main" id="{43E6A988-B1B2-43E9-90CE-16D89A156A61}"/>
              </a:ext>
            </a:extLst>
          </p:cNvPr>
          <p:cNvCxnSpPr/>
          <p:nvPr/>
        </p:nvCxnSpPr>
        <p:spPr>
          <a:xfrm>
            <a:off x="2175882" y="3972459"/>
            <a:ext cx="7273413" cy="0"/>
          </a:xfrm>
          <a:prstGeom prst="line">
            <a:avLst/>
          </a:prstGeom>
          <a:ln w="25400">
            <a:solidFill>
              <a:schemeClr val="tx1">
                <a:alpha val="3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868227A8-F4E8-40BE-B12A-3B1564CD0141}"/>
              </a:ext>
            </a:extLst>
          </p:cNvPr>
          <p:cNvCxnSpPr/>
          <p:nvPr/>
        </p:nvCxnSpPr>
        <p:spPr>
          <a:xfrm>
            <a:off x="2583921" y="4122401"/>
            <a:ext cx="7273413" cy="0"/>
          </a:xfrm>
          <a:prstGeom prst="line">
            <a:avLst/>
          </a:prstGeom>
          <a:ln w="25400">
            <a:solidFill>
              <a:schemeClr val="tx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9" name="圖片 8">
            <a:extLst>
              <a:ext uri="{FF2B5EF4-FFF2-40B4-BE49-F238E27FC236}">
                <a16:creationId xmlns:a16="http://schemas.microsoft.com/office/drawing/2014/main" id="{229CE0CB-4058-4B18-B939-0042490D5B6A}"/>
              </a:ext>
            </a:extLst>
          </p:cNvPr>
          <p:cNvPicPr>
            <a:picLocks noChangeAspect="1"/>
          </p:cNvPicPr>
          <p:nvPr/>
        </p:nvPicPr>
        <p:blipFill>
          <a:blip r:embed="rId2"/>
          <a:stretch>
            <a:fillRect/>
          </a:stretch>
        </p:blipFill>
        <p:spPr>
          <a:xfrm>
            <a:off x="2878688" y="4588236"/>
            <a:ext cx="3096418" cy="857314"/>
          </a:xfrm>
          <a:prstGeom prst="rect">
            <a:avLst/>
          </a:prstGeom>
        </p:spPr>
      </p:pic>
      <p:sp>
        <p:nvSpPr>
          <p:cNvPr id="10" name="Shape 622">
            <a:extLst>
              <a:ext uri="{FF2B5EF4-FFF2-40B4-BE49-F238E27FC236}">
                <a16:creationId xmlns:a16="http://schemas.microsoft.com/office/drawing/2014/main" id="{23F970DB-9AA7-4085-95FF-8BE9DBE1C92B}"/>
              </a:ext>
            </a:extLst>
          </p:cNvPr>
          <p:cNvSpPr txBox="1"/>
          <p:nvPr/>
        </p:nvSpPr>
        <p:spPr>
          <a:xfrm>
            <a:off x="6248623" y="4507380"/>
            <a:ext cx="3867692" cy="1019027"/>
          </a:xfrm>
          <a:prstGeom prst="rect">
            <a:avLst/>
          </a:prstGeom>
          <a:noFill/>
          <a:ln>
            <a:noFill/>
          </a:ln>
        </p:spPr>
        <p:txBody>
          <a:bodyPr lIns="91425" tIns="45700" rIns="91425" bIns="45700" anchor="t" anchorCtr="0">
            <a:noAutofit/>
          </a:bodyPr>
          <a:lstStyle/>
          <a:p>
            <a:pPr>
              <a:lnSpc>
                <a:spcPct val="150000"/>
              </a:lnSpc>
              <a:buSzPct val="25000"/>
            </a:pPr>
            <a:r>
              <a:rPr lang="zh-TW" altLang="en-US" sz="1400" dirty="0">
                <a:latin typeface="微軟正黑體" panose="020B0604030504040204" pitchFamily="34" charset="-120"/>
                <a:ea typeface="微軟正黑體" panose="020B0604030504040204" pitchFamily="34" charset="-120"/>
                <a:cs typeface="Tahoma"/>
                <a:sym typeface="Tahoma"/>
              </a:rPr>
              <a:t>達文西個資暨高科技法律事務所</a:t>
            </a:r>
          </a:p>
          <a:p>
            <a:pPr>
              <a:lnSpc>
                <a:spcPct val="150000"/>
              </a:lnSpc>
              <a:buSzPct val="25000"/>
            </a:pPr>
            <a:r>
              <a:rPr lang="en-US" altLang="zh-TW" sz="1400" dirty="0">
                <a:latin typeface="微軟正黑體" panose="020B0604030504040204" pitchFamily="34" charset="-120"/>
                <a:ea typeface="微軟正黑體" panose="020B0604030504040204" pitchFamily="34" charset="-120"/>
                <a:cs typeface="Tahoma"/>
                <a:sym typeface="Tahoma"/>
              </a:rPr>
              <a:t>100</a:t>
            </a:r>
            <a:r>
              <a:rPr lang="en-US" altLang="zh-CN" sz="1400" dirty="0">
                <a:latin typeface="微軟正黑體" panose="020B0604030504040204" pitchFamily="34" charset="-120"/>
                <a:ea typeface="微軟正黑體" panose="020B0604030504040204" pitchFamily="34" charset="-120"/>
                <a:cs typeface="Tahoma"/>
                <a:sym typeface="Tahoma"/>
              </a:rPr>
              <a:t>45</a:t>
            </a:r>
            <a:r>
              <a:rPr lang="en-US" altLang="zh-TW" sz="1400" dirty="0">
                <a:latin typeface="微軟正黑體" panose="020B0604030504040204" pitchFamily="34" charset="-120"/>
                <a:ea typeface="微軟正黑體" panose="020B0604030504040204" pitchFamily="34" charset="-120"/>
                <a:cs typeface="Tahoma"/>
                <a:sym typeface="Tahoma"/>
              </a:rPr>
              <a:t> </a:t>
            </a:r>
            <a:r>
              <a:rPr lang="zh-TW" altLang="en-US" sz="1400" dirty="0">
                <a:latin typeface="微軟正黑體" panose="020B0604030504040204" pitchFamily="34" charset="-120"/>
                <a:ea typeface="微軟正黑體" panose="020B0604030504040204" pitchFamily="34" charset="-120"/>
                <a:cs typeface="Tahoma"/>
                <a:sym typeface="Tahoma"/>
              </a:rPr>
              <a:t>臺北市中正區衡陽路</a:t>
            </a:r>
            <a:r>
              <a:rPr lang="en-US" altLang="zh-TW" sz="1400" dirty="0">
                <a:latin typeface="微軟正黑體" panose="020B0604030504040204" pitchFamily="34" charset="-120"/>
                <a:ea typeface="微軟正黑體" panose="020B0604030504040204" pitchFamily="34" charset="-120"/>
                <a:cs typeface="Tahoma"/>
                <a:sym typeface="Tahoma"/>
              </a:rPr>
              <a:t>51</a:t>
            </a:r>
            <a:r>
              <a:rPr lang="zh-TW" altLang="en-US" sz="1400" dirty="0">
                <a:latin typeface="微軟正黑體" panose="020B0604030504040204" pitchFamily="34" charset="-120"/>
                <a:ea typeface="微軟正黑體" panose="020B0604030504040204" pitchFamily="34" charset="-120"/>
                <a:cs typeface="Tahoma"/>
                <a:sym typeface="Tahoma"/>
              </a:rPr>
              <a:t>號</a:t>
            </a:r>
            <a:r>
              <a:rPr lang="en-US" altLang="zh-TW" sz="1400" dirty="0">
                <a:latin typeface="微軟正黑體" panose="020B0604030504040204" pitchFamily="34" charset="-120"/>
                <a:ea typeface="微軟正黑體" panose="020B0604030504040204" pitchFamily="34" charset="-120"/>
                <a:cs typeface="Tahoma"/>
                <a:sym typeface="Tahoma"/>
              </a:rPr>
              <a:t>6</a:t>
            </a:r>
            <a:r>
              <a:rPr lang="zh-TW" altLang="en-US" sz="1400" dirty="0">
                <a:latin typeface="微軟正黑體" panose="020B0604030504040204" pitchFamily="34" charset="-120"/>
                <a:ea typeface="微軟正黑體" panose="020B0604030504040204" pitchFamily="34" charset="-120"/>
                <a:cs typeface="Tahoma"/>
                <a:sym typeface="Tahoma"/>
              </a:rPr>
              <a:t>樓之</a:t>
            </a:r>
            <a:r>
              <a:rPr lang="en-US" altLang="zh-TW" sz="1400" dirty="0">
                <a:latin typeface="微軟正黑體" panose="020B0604030504040204" pitchFamily="34" charset="-120"/>
                <a:ea typeface="微軟正黑體" panose="020B0604030504040204" pitchFamily="34" charset="-120"/>
                <a:cs typeface="Tahoma"/>
                <a:sym typeface="Tahoma"/>
              </a:rPr>
              <a:t>9 </a:t>
            </a:r>
          </a:p>
          <a:p>
            <a:pPr>
              <a:lnSpc>
                <a:spcPct val="150000"/>
              </a:lnSpc>
              <a:buSzPct val="25000"/>
            </a:pPr>
            <a:r>
              <a:rPr lang="en-US" altLang="zh-TW" sz="1400" dirty="0">
                <a:latin typeface="微軟正黑體" panose="020B0604030504040204" pitchFamily="34" charset="-120"/>
                <a:ea typeface="微軟正黑體" panose="020B0604030504040204" pitchFamily="34" charset="-120"/>
                <a:cs typeface="Tahoma"/>
                <a:sym typeface="Tahoma"/>
              </a:rPr>
              <a:t>TEL</a:t>
            </a:r>
            <a:r>
              <a:rPr lang="zh-TW" altLang="en-US" sz="1400" dirty="0">
                <a:latin typeface="微軟正黑體" panose="020B0604030504040204" pitchFamily="34" charset="-120"/>
                <a:ea typeface="微軟正黑體" panose="020B0604030504040204" pitchFamily="34" charset="-120"/>
                <a:cs typeface="Tahoma"/>
                <a:sym typeface="Tahoma"/>
              </a:rPr>
              <a:t>：</a:t>
            </a:r>
            <a:r>
              <a:rPr lang="en-US" altLang="zh-TW" sz="1400" dirty="0">
                <a:latin typeface="微軟正黑體" panose="020B0604030504040204" pitchFamily="34" charset="-120"/>
                <a:ea typeface="微軟正黑體" panose="020B0604030504040204" pitchFamily="34" charset="-120"/>
                <a:cs typeface="Tahoma"/>
                <a:sym typeface="Tahoma"/>
              </a:rPr>
              <a:t>02-2367-0902  </a:t>
            </a:r>
          </a:p>
        </p:txBody>
      </p:sp>
    </p:spTree>
    <p:extLst>
      <p:ext uri="{BB962C8B-B14F-4D97-AF65-F5344CB8AC3E}">
        <p14:creationId xmlns:p14="http://schemas.microsoft.com/office/powerpoint/2010/main" val="2304662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100811達文西模板">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800" b="1" smtClean="0">
            <a:solidFill>
              <a:srgbClr val="7B6141"/>
            </a:solidFill>
            <a:latin typeface="微軟正黑體" panose="020B0604030504040204" pitchFamily="34" charset="-120"/>
            <a:ea typeface="微軟正黑體" panose="020B0604030504040204" pitchFamily="34" charset="-120"/>
          </a:defRPr>
        </a:defPPr>
      </a:lstStyle>
    </a:txDef>
  </a:objectDefaults>
  <a:extraClrSchemeLst/>
  <a:extLst>
    <a:ext uri="{05A4C25C-085E-4340-85A3-A5531E510DB2}">
      <thm15:themeFamily xmlns:thm15="http://schemas.microsoft.com/office/thememl/2012/main" name="10912_從資安及營業秘密訴訟攻防案例談身份識別與存取管理重要性v1.2" id="{9DCBD8CF-4C74-4318-A008-824823F8063D}" vid="{EEA9A6E1-CFC6-4181-83A3-1A9C2FC4A7C3}"/>
    </a:ext>
  </a:extLst>
</a:theme>
</file>

<file path=ppt/theme/theme2.xml><?xml version="1.0" encoding="utf-8"?>
<a:theme xmlns:a="http://schemas.openxmlformats.org/drawingml/2006/main" name="Office 佈景主題">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佈景主題">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831</Words>
  <Application>Microsoft Office PowerPoint</Application>
  <PresentationFormat>寬螢幕</PresentationFormat>
  <Paragraphs>81</Paragraphs>
  <Slides>8</Slides>
  <Notes>3</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8</vt:i4>
      </vt:variant>
    </vt:vector>
  </HeadingPairs>
  <TitlesOfParts>
    <vt:vector size="18" baseType="lpstr">
      <vt:lpstr>Microsoft JhengHei UI</vt:lpstr>
      <vt:lpstr>Taipei Sans TC Beta</vt:lpstr>
      <vt:lpstr>Microsoft JhengHei</vt:lpstr>
      <vt:lpstr>Microsoft JhengHei</vt:lpstr>
      <vt:lpstr>Arial</vt:lpstr>
      <vt:lpstr>Calibri</vt:lpstr>
      <vt:lpstr>Calibri Light</vt:lpstr>
      <vt:lpstr>Corbel</vt:lpstr>
      <vt:lpstr>Wingdings</vt:lpstr>
      <vt:lpstr>1100811達文西模板</vt:lpstr>
      <vt:lpstr>修個資法能解決頻傳的個資外洩事件嗎？</vt:lpstr>
      <vt:lpstr>PowerPoint 簡報</vt:lpstr>
      <vt:lpstr>PowerPoint 簡報</vt:lpstr>
      <vt:lpstr>PowerPoint 簡報</vt:lpstr>
      <vt:lpstr>PowerPoint 簡報</vt:lpstr>
      <vt:lpstr>PowerPoint 簡報</vt:lpstr>
      <vt:lpstr>PowerPoint 簡報</vt:lpstr>
      <vt:lpstr>PowerPoint 簡報</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2020-10-06T00:53:17Z</dcterms:created>
  <dcterms:modified xsi:type="dcterms:W3CDTF">2023-05-22T04:05:06Z</dcterms:modified>
  <cp:category/>
</cp:coreProperties>
</file>